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4" r:id="rId6"/>
    <p:sldId id="263" r:id="rId7"/>
    <p:sldId id="262" r:id="rId8"/>
    <p:sldId id="258" r:id="rId9"/>
    <p:sldId id="265" r:id="rId10"/>
    <p:sldId id="266" r:id="rId11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8F97-6AAB-4032-83E7-2AEA9F39F2BD}" type="datetimeFigureOut">
              <a:rPr lang="da-DK" smtClean="0"/>
              <a:t>21-08-2017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2504-75A7-463A-840D-8063C418E0E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03478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8F97-6AAB-4032-83E7-2AEA9F39F2BD}" type="datetimeFigureOut">
              <a:rPr lang="da-DK" smtClean="0"/>
              <a:t>21-08-2017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2504-75A7-463A-840D-8063C418E0E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2351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8F97-6AAB-4032-83E7-2AEA9F39F2BD}" type="datetimeFigureOut">
              <a:rPr lang="da-DK" smtClean="0"/>
              <a:t>21-08-2017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2504-75A7-463A-840D-8063C418E0E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4990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8F97-6AAB-4032-83E7-2AEA9F39F2BD}" type="datetimeFigureOut">
              <a:rPr lang="da-DK" smtClean="0"/>
              <a:t>21-08-2017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2504-75A7-463A-840D-8063C418E0E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6624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8F97-6AAB-4032-83E7-2AEA9F39F2BD}" type="datetimeFigureOut">
              <a:rPr lang="da-DK" smtClean="0"/>
              <a:t>21-08-2017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2504-75A7-463A-840D-8063C418E0E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717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8F97-6AAB-4032-83E7-2AEA9F39F2BD}" type="datetimeFigureOut">
              <a:rPr lang="da-DK" smtClean="0"/>
              <a:t>21-08-2017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2504-75A7-463A-840D-8063C418E0E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278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8F97-6AAB-4032-83E7-2AEA9F39F2BD}" type="datetimeFigureOut">
              <a:rPr lang="da-DK" smtClean="0"/>
              <a:t>21-08-2017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2504-75A7-463A-840D-8063C418E0E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0309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8F97-6AAB-4032-83E7-2AEA9F39F2BD}" type="datetimeFigureOut">
              <a:rPr lang="da-DK" smtClean="0"/>
              <a:t>21-08-2017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2504-75A7-463A-840D-8063C418E0E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257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8F97-6AAB-4032-83E7-2AEA9F39F2BD}" type="datetimeFigureOut">
              <a:rPr lang="da-DK" smtClean="0"/>
              <a:t>21-08-2017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2504-75A7-463A-840D-8063C418E0E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1690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8F97-6AAB-4032-83E7-2AEA9F39F2BD}" type="datetimeFigureOut">
              <a:rPr lang="da-DK" smtClean="0"/>
              <a:t>21-08-2017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2504-75A7-463A-840D-8063C418E0E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09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8F97-6AAB-4032-83E7-2AEA9F39F2BD}" type="datetimeFigureOut">
              <a:rPr lang="da-DK" smtClean="0"/>
              <a:t>21-08-2017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2504-75A7-463A-840D-8063C418E0E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5159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B8F97-6AAB-4032-83E7-2AEA9F39F2BD}" type="datetimeFigureOut">
              <a:rPr lang="da-DK" smtClean="0"/>
              <a:t>21-08-2017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92504-75A7-463A-840D-8063C418E0E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684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2645" y="1101581"/>
            <a:ext cx="7266709" cy="851910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Brainstorm</a:t>
            </a:r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70764" y="2562947"/>
            <a:ext cx="2590800" cy="169732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da-DK" sz="4000" b="1" dirty="0" smtClean="0">
                <a:solidFill>
                  <a:srgbClr val="FF0000"/>
                </a:solidFill>
              </a:rPr>
              <a:t>K</a:t>
            </a:r>
            <a:r>
              <a:rPr lang="da-DK" b="1" dirty="0" smtClean="0">
                <a:solidFill>
                  <a:srgbClr val="FF0000"/>
                </a:solidFill>
              </a:rPr>
              <a:t>reativ fase</a:t>
            </a:r>
          </a:p>
          <a:p>
            <a:pPr algn="l"/>
            <a:r>
              <a:rPr lang="da-DK" sz="4000" dirty="0"/>
              <a:t>I</a:t>
            </a:r>
            <a:r>
              <a:rPr lang="da-DK" dirty="0" smtClean="0"/>
              <a:t>nnovativ fase</a:t>
            </a:r>
          </a:p>
          <a:p>
            <a:pPr algn="l"/>
            <a:r>
              <a:rPr lang="da-DK" sz="4300" dirty="0" smtClean="0"/>
              <a:t>E</a:t>
            </a:r>
            <a:r>
              <a:rPr lang="da-DK" dirty="0" smtClean="0"/>
              <a:t>ntreprenant fase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9261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Det der kan give en ny vinkel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Find giv nu ideerne karakter</a:t>
            </a:r>
          </a:p>
          <a:p>
            <a:pPr lvl="1"/>
            <a:r>
              <a:rPr lang="da-DK" dirty="0" smtClean="0"/>
              <a:t>Rød = Ude,   Gul = Måske,   Grøn = det må vi arbejde videre med</a:t>
            </a:r>
          </a:p>
          <a:p>
            <a:r>
              <a:rPr lang="da-DK" dirty="0" smtClean="0"/>
              <a:t>Anvend også jeres associations ark </a:t>
            </a:r>
          </a:p>
          <a:p>
            <a:pPr lvl="1"/>
            <a:r>
              <a:rPr lang="da-DK" dirty="0" smtClean="0"/>
              <a:t>Rød = Ude,   Gul = Måske,   Grøn = det må vi arbejde videre med </a:t>
            </a:r>
          </a:p>
          <a:p>
            <a:r>
              <a:rPr lang="da-DK" dirty="0" smtClean="0"/>
              <a:t>Samling af alle grønne ideer</a:t>
            </a:r>
          </a:p>
          <a:p>
            <a:r>
              <a:rPr lang="da-DK" smtClean="0"/>
              <a:t>Nu skal der arbejdes med at kombinerer ideerne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49215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regler for brainstorm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7127" y="1846406"/>
            <a:ext cx="8617527" cy="3120448"/>
          </a:xfrm>
        </p:spPr>
        <p:txBody>
          <a:bodyPr/>
          <a:lstStyle/>
          <a:p>
            <a:r>
              <a:rPr lang="da-DK" sz="3200" dirty="0" smtClean="0"/>
              <a:t>Refferent eller alle skriver, </a:t>
            </a:r>
            <a:r>
              <a:rPr lang="da-DK" sz="2400" dirty="0" smtClean="0"/>
              <a:t>Alle ideer skal dokumenteres</a:t>
            </a:r>
            <a:endParaRPr lang="da-DK" sz="3200" dirty="0" smtClean="0"/>
          </a:p>
          <a:p>
            <a:r>
              <a:rPr lang="da-DK" sz="3200" dirty="0" smtClean="0"/>
              <a:t>Alle ideer er gode, </a:t>
            </a:r>
            <a:r>
              <a:rPr lang="da-DK" sz="2400" dirty="0" smtClean="0"/>
              <a:t>ingen vurderinger i idefasen </a:t>
            </a:r>
            <a:endParaRPr lang="da-DK" sz="3200" dirty="0" smtClean="0"/>
          </a:p>
          <a:p>
            <a:r>
              <a:rPr lang="da-DK" sz="3200" dirty="0"/>
              <a:t>V</a:t>
            </a:r>
            <a:r>
              <a:rPr lang="da-DK" sz="3200" dirty="0" smtClean="0"/>
              <a:t>ilde ideer </a:t>
            </a:r>
            <a:r>
              <a:rPr lang="da-DK" sz="2400" dirty="0" smtClean="0"/>
              <a:t>er mindst lige så gode som de passende ideer</a:t>
            </a:r>
          </a:p>
          <a:p>
            <a:r>
              <a:rPr lang="da-DK" sz="3200" dirty="0" smtClean="0"/>
              <a:t>Byg videre </a:t>
            </a:r>
            <a:r>
              <a:rPr lang="da-DK" sz="2400" dirty="0" smtClean="0"/>
              <a:t>på andres ideer det er nemmere end at få en selv</a:t>
            </a:r>
          </a:p>
          <a:p>
            <a:r>
              <a:rPr lang="da-DK" sz="3200" dirty="0" smtClean="0"/>
              <a:t>Få rigtig mange ideer, </a:t>
            </a:r>
            <a:r>
              <a:rPr lang="da-DK" sz="2400" dirty="0" smtClean="0"/>
              <a:t>Kvantitet sejre over kvalitet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64470810"/>
      </p:ext>
    </p:extLst>
  </p:cSld>
  <p:clrMapOvr>
    <a:masterClrMapping/>
  </p:clrMapOvr>
  <p:transition spd="slow"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Association en øvelse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4991" y="2407516"/>
            <a:ext cx="7142018" cy="2850284"/>
          </a:xfrm>
        </p:spPr>
        <p:txBody>
          <a:bodyPr/>
          <a:lstStyle/>
          <a:p>
            <a:r>
              <a:rPr lang="da-DK" dirty="0" smtClean="0"/>
              <a:t>Individuel opgave, </a:t>
            </a:r>
            <a:r>
              <a:rPr lang="da-DK" sz="2000" dirty="0" smtClean="0"/>
              <a:t>der må ikke tales sammen</a:t>
            </a:r>
            <a:endParaRPr lang="da-DK" dirty="0" smtClean="0"/>
          </a:p>
          <a:p>
            <a:r>
              <a:rPr lang="da-DK" dirty="0" smtClean="0"/>
              <a:t>Hver Dias vare 30 sek.</a:t>
            </a:r>
          </a:p>
          <a:p>
            <a:r>
              <a:rPr lang="da-DK" dirty="0" smtClean="0"/>
              <a:t>Skriv det/de første ord, de</a:t>
            </a:r>
            <a:r>
              <a:rPr lang="da-DK" sz="2000" dirty="0" smtClean="0"/>
              <a:t>r falder dig ind </a:t>
            </a:r>
          </a:p>
          <a:p>
            <a:r>
              <a:rPr lang="da-DK" dirty="0" smtClean="0"/>
              <a:t>Giv hvert ord ¼ tom side, </a:t>
            </a:r>
            <a:r>
              <a:rPr lang="da-DK" sz="2000" dirty="0" smtClean="0"/>
              <a:t>gerne 1/2 for og bag</a:t>
            </a:r>
            <a:endParaRPr lang="da-DK" sz="2000" dirty="0" smtClean="0"/>
          </a:p>
          <a:p>
            <a:r>
              <a:rPr lang="da-DK" dirty="0" smtClean="0"/>
              <a:t>Du må gerne tegne/skitsere</a:t>
            </a:r>
          </a:p>
          <a:p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8664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2199698"/>
            <a:ext cx="2715490" cy="17072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11500" dirty="0" smtClean="0"/>
              <a:t>Dyr</a:t>
            </a:r>
            <a:endParaRPr lang="da-DK" sz="11500" dirty="0"/>
          </a:p>
        </p:txBody>
      </p:sp>
    </p:spTree>
    <p:extLst>
      <p:ext uri="{BB962C8B-B14F-4D97-AF65-F5344CB8AC3E}">
        <p14:creationId xmlns:p14="http://schemas.microsoft.com/office/powerpoint/2010/main" val="1858938959"/>
      </p:ext>
    </p:extLst>
  </p:cSld>
  <p:clrMapOvr>
    <a:masterClrMapping/>
  </p:clrMapOvr>
  <p:transition spd="slow" advClick="0" advTm="30300"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1854" y="2511425"/>
            <a:ext cx="6186055" cy="17072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11500" dirty="0" smtClean="0"/>
              <a:t>Værktøj</a:t>
            </a:r>
            <a:endParaRPr lang="da-DK" sz="11500" dirty="0"/>
          </a:p>
        </p:txBody>
      </p:sp>
    </p:spTree>
    <p:extLst>
      <p:ext uri="{BB962C8B-B14F-4D97-AF65-F5344CB8AC3E}">
        <p14:creationId xmlns:p14="http://schemas.microsoft.com/office/powerpoint/2010/main" val="1406214168"/>
      </p:ext>
    </p:extLst>
  </p:cSld>
  <p:clrMapOvr>
    <a:masterClrMapping/>
  </p:clrMapOvr>
  <p:transition spd="slow" advClick="0" advTm="30300"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5435" y="1953491"/>
            <a:ext cx="6767945" cy="25146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da-DK" sz="11500" dirty="0" smtClean="0"/>
              <a:t>Musik</a:t>
            </a:r>
          </a:p>
          <a:p>
            <a:pPr marL="0" indent="0" algn="ctr">
              <a:buNone/>
            </a:pPr>
            <a:r>
              <a:rPr lang="da-DK" sz="11500" dirty="0" smtClean="0"/>
              <a:t>Instrument</a:t>
            </a:r>
            <a:endParaRPr lang="da-DK" sz="11500" dirty="0"/>
          </a:p>
        </p:txBody>
      </p:sp>
    </p:spTree>
    <p:extLst>
      <p:ext uri="{BB962C8B-B14F-4D97-AF65-F5344CB8AC3E}">
        <p14:creationId xmlns:p14="http://schemas.microsoft.com/office/powerpoint/2010/main" val="2558130035"/>
      </p:ext>
    </p:extLst>
  </p:cSld>
  <p:clrMapOvr>
    <a:masterClrMapping/>
  </p:clrMapOvr>
  <p:transition spd="slow" advClick="0" advTm="30300"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3255" y="1950315"/>
            <a:ext cx="6954982" cy="314122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da-DK" sz="11500" dirty="0" smtClean="0"/>
              <a:t>Køkken</a:t>
            </a:r>
          </a:p>
          <a:p>
            <a:pPr marL="0" indent="0" algn="ctr">
              <a:buNone/>
            </a:pPr>
            <a:r>
              <a:rPr lang="da-DK" sz="11500" dirty="0" smtClean="0"/>
              <a:t>Redskab</a:t>
            </a:r>
            <a:endParaRPr lang="da-DK" sz="11500" dirty="0"/>
          </a:p>
        </p:txBody>
      </p:sp>
    </p:spTree>
    <p:extLst>
      <p:ext uri="{BB962C8B-B14F-4D97-AF65-F5344CB8AC3E}">
        <p14:creationId xmlns:p14="http://schemas.microsoft.com/office/powerpoint/2010/main" val="301516985"/>
      </p:ext>
    </p:extLst>
  </p:cSld>
  <p:clrMapOvr>
    <a:masterClrMapping/>
  </p:clrMapOvr>
  <p:transition spd="slow" advClick="0" advTm="30300"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Byg videre på andres </a:t>
            </a:r>
            <a:r>
              <a:rPr lang="da-DK" dirty="0" smtClean="0"/>
              <a:t>Associationer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6845" y="2152197"/>
            <a:ext cx="8638309" cy="2517775"/>
          </a:xfrm>
        </p:spPr>
        <p:txBody>
          <a:bodyPr/>
          <a:lstStyle/>
          <a:p>
            <a:r>
              <a:rPr lang="da-DK" dirty="0" smtClean="0"/>
              <a:t>Lever det papir du sidder med, </a:t>
            </a:r>
            <a:r>
              <a:rPr lang="da-DK" sz="2000" dirty="0" smtClean="0"/>
              <a:t>til højre og modtag et fra venstre</a:t>
            </a:r>
            <a:endParaRPr lang="da-DK" dirty="0" smtClean="0"/>
          </a:p>
          <a:p>
            <a:r>
              <a:rPr lang="da-DK" dirty="0" smtClean="0"/>
              <a:t>Byg videre på hver ide, </a:t>
            </a:r>
            <a:r>
              <a:rPr lang="da-DK" sz="2000" dirty="0" smtClean="0"/>
              <a:t>på arket du har modtaget</a:t>
            </a:r>
          </a:p>
          <a:p>
            <a:r>
              <a:rPr lang="da-DK" dirty="0" smtClean="0"/>
              <a:t>Lever igen arket videre mod højre</a:t>
            </a:r>
          </a:p>
          <a:p>
            <a:r>
              <a:rPr lang="da-DK" dirty="0" smtClean="0"/>
              <a:t>Stop når du får dit eget papir tilbage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3383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636" y="2318616"/>
            <a:ext cx="10515600" cy="1325563"/>
          </a:xfrm>
        </p:spPr>
        <p:txBody>
          <a:bodyPr/>
          <a:lstStyle/>
          <a:p>
            <a:pPr algn="ctr"/>
            <a:r>
              <a:rPr lang="da-DK" dirty="0" smtClean="0"/>
              <a:t>Tænk nye vinkler </a:t>
            </a:r>
            <a:br>
              <a:rPr lang="da-DK" dirty="0" smtClean="0"/>
            </a:br>
            <a:r>
              <a:rPr lang="da-DK" dirty="0" smtClean="0"/>
              <a:t>på jeres problemstilliner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64180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2" name="voltage.wav"/>
          </p:stSnd>
        </p:sndAc>
      </p:transition>
    </mc:Choice>
    <mc:Fallback>
      <p:transition spd="slow">
        <p:sndAc>
          <p:stSnd>
            <p:snd r:embed="rId2" name="voltage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218</Words>
  <Application>Microsoft Office PowerPoint</Application>
  <PresentationFormat>Widescreen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Brainstorm</vt:lpstr>
      <vt:lpstr>regler for brainstorm</vt:lpstr>
      <vt:lpstr>Association en øvelse</vt:lpstr>
      <vt:lpstr>PowerPoint Presentation</vt:lpstr>
      <vt:lpstr>PowerPoint Presentation</vt:lpstr>
      <vt:lpstr>PowerPoint Presentation</vt:lpstr>
      <vt:lpstr>PowerPoint Presentation</vt:lpstr>
      <vt:lpstr>Byg videre på andres Associationer</vt:lpstr>
      <vt:lpstr>Tænk nye vinkler  på jeres problemstilliner</vt:lpstr>
      <vt:lpstr>Det der kan give en ny vinkel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Brainstorm</dc:title>
  <dc:creator>SDE</dc:creator>
  <cp:lastModifiedBy>SDE</cp:lastModifiedBy>
  <cp:revision>9</cp:revision>
  <dcterms:created xsi:type="dcterms:W3CDTF">2017-08-21T18:42:20Z</dcterms:created>
  <dcterms:modified xsi:type="dcterms:W3CDTF">2017-08-21T19:59:29Z</dcterms:modified>
</cp:coreProperties>
</file>