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72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B0F75-4DD5-4732-ACB1-CD215522F672}" type="datetimeFigureOut">
              <a:rPr lang="da-DK" smtClean="0"/>
              <a:t>14-11-2017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1F84F-B96B-48CB-8263-31BCCC448F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5450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B93F-C87C-42E5-A6CA-921E460BDDC6}" type="datetimeFigureOut">
              <a:rPr lang="da-DK" smtClean="0"/>
              <a:t>14-11-2017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325B-BAF9-47E4-AAB8-AEBEE17C7D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859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B93F-C87C-42E5-A6CA-921E460BDDC6}" type="datetimeFigureOut">
              <a:rPr lang="da-DK" smtClean="0"/>
              <a:t>14-11-2017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325B-BAF9-47E4-AAB8-AEBEE17C7D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7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B93F-C87C-42E5-A6CA-921E460BDDC6}" type="datetimeFigureOut">
              <a:rPr lang="da-DK" smtClean="0"/>
              <a:t>14-11-2017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325B-BAF9-47E4-AAB8-AEBEE17C7D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020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B93F-C87C-42E5-A6CA-921E460BDDC6}" type="datetimeFigureOut">
              <a:rPr lang="da-DK" smtClean="0"/>
              <a:t>14-11-2017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325B-BAF9-47E4-AAB8-AEBEE17C7D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569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B93F-C87C-42E5-A6CA-921E460BDDC6}" type="datetimeFigureOut">
              <a:rPr lang="da-DK" smtClean="0"/>
              <a:t>14-11-2017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325B-BAF9-47E4-AAB8-AEBEE17C7D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387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B93F-C87C-42E5-A6CA-921E460BDDC6}" type="datetimeFigureOut">
              <a:rPr lang="da-DK" smtClean="0"/>
              <a:t>14-11-2017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325B-BAF9-47E4-AAB8-AEBEE17C7D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493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B93F-C87C-42E5-A6CA-921E460BDDC6}" type="datetimeFigureOut">
              <a:rPr lang="da-DK" smtClean="0"/>
              <a:t>14-11-2017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325B-BAF9-47E4-AAB8-AEBEE17C7D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529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B93F-C87C-42E5-A6CA-921E460BDDC6}" type="datetimeFigureOut">
              <a:rPr lang="da-DK" smtClean="0"/>
              <a:t>14-11-2017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325B-BAF9-47E4-AAB8-AEBEE17C7D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415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B93F-C87C-42E5-A6CA-921E460BDDC6}" type="datetimeFigureOut">
              <a:rPr lang="da-DK" smtClean="0"/>
              <a:t>14-11-2017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325B-BAF9-47E4-AAB8-AEBEE17C7D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481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B93F-C87C-42E5-A6CA-921E460BDDC6}" type="datetimeFigureOut">
              <a:rPr lang="da-DK" smtClean="0"/>
              <a:t>14-11-2017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325B-BAF9-47E4-AAB8-AEBEE17C7D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009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B93F-C87C-42E5-A6CA-921E460BDDC6}" type="datetimeFigureOut">
              <a:rPr lang="da-DK" smtClean="0"/>
              <a:t>14-11-2017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325B-BAF9-47E4-AAB8-AEBEE17C7D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340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0B93F-C87C-42E5-A6CA-921E460BDDC6}" type="datetimeFigureOut">
              <a:rPr lang="da-DK" smtClean="0"/>
              <a:t>14-11-2017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325B-BAF9-47E4-AAB8-AEBEE17C7D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027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753035" y="365125"/>
            <a:ext cx="11035553" cy="58850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Alt det jeg </a:t>
            </a:r>
            <a:r>
              <a:rPr lang="da-DK" dirty="0" smtClean="0"/>
              <a:t>kan</a:t>
            </a:r>
            <a:br>
              <a:rPr lang="da-DK" dirty="0" smtClean="0"/>
            </a:br>
            <a:r>
              <a:rPr lang="da-DK" sz="4400" dirty="0" smtClean="0"/>
              <a:t>og </a:t>
            </a:r>
            <a:r>
              <a:rPr lang="da-DK" sz="4400" dirty="0"/>
              <a:t>dem jeg kan </a:t>
            </a:r>
            <a:r>
              <a:rPr lang="da-DK" sz="4400" dirty="0" smtClean="0"/>
              <a:t>spørge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4103" y="4215992"/>
            <a:ext cx="3143794" cy="930773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Forhåbentlig en øvelse i </a:t>
            </a:r>
          </a:p>
          <a:p>
            <a:r>
              <a:rPr lang="da-DK" sz="3600" dirty="0" smtClean="0"/>
              <a:t>Selvtillid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8508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l="12711" t="17005" r="14415" b="8561"/>
          <a:stretch/>
        </p:blipFill>
        <p:spPr>
          <a:xfrm>
            <a:off x="935355" y="215153"/>
            <a:ext cx="10026686" cy="640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05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7652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/>
              <a:t>Hvad skal jeg forholde mig til</a:t>
            </a:r>
            <a:endParaRPr lang="da-D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38875"/>
              </p:ext>
            </p:extLst>
          </p:nvPr>
        </p:nvGraphicFramePr>
        <p:xfrm>
          <a:off x="838201" y="1828804"/>
          <a:ext cx="2492828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2828">
                  <a:extLst>
                    <a:ext uri="{9D8B030D-6E8A-4147-A177-3AD203B41FA5}">
                      <a16:colId xmlns:a16="http://schemas.microsoft.com/office/drawing/2014/main" val="487850487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Dansk </a:t>
                      </a:r>
                      <a:endParaRPr lang="da-D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260243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Engelsk </a:t>
                      </a:r>
                      <a:endParaRPr lang="da-D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339155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Matematik </a:t>
                      </a:r>
                      <a:endParaRPr lang="da-D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479604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Fysik </a:t>
                      </a:r>
                      <a:endParaRPr lang="da-D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272013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Kemi </a:t>
                      </a:r>
                      <a:endParaRPr lang="da-D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733965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Biologi </a:t>
                      </a:r>
                      <a:endParaRPr lang="da-D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585838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Kommunikation/it </a:t>
                      </a:r>
                      <a:endParaRPr lang="da-D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256246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Samfundsfag </a:t>
                      </a:r>
                      <a:endParaRPr lang="da-D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850859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Teknologi </a:t>
                      </a:r>
                      <a:endParaRPr lang="da-D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467369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Idehistorie </a:t>
                      </a:r>
                      <a:endParaRPr lang="da-D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854118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490707"/>
              </p:ext>
            </p:extLst>
          </p:nvPr>
        </p:nvGraphicFramePr>
        <p:xfrm>
          <a:off x="4148045" y="1822279"/>
          <a:ext cx="2618514" cy="2063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8514">
                  <a:extLst>
                    <a:ext uri="{9D8B030D-6E8A-4147-A177-3AD203B41FA5}">
                      <a16:colId xmlns:a16="http://schemas.microsoft.com/office/drawing/2014/main" val="2456321224"/>
                    </a:ext>
                  </a:extLst>
                </a:gridCol>
              </a:tblGrid>
              <a:tr h="4127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 smtClean="0">
                          <a:effectLst/>
                        </a:rPr>
                        <a:t>Tekstil</a:t>
                      </a:r>
                      <a:endParaRPr lang="da-D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9173695"/>
                  </a:ext>
                </a:extLst>
              </a:tr>
              <a:tr h="4127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 smtClean="0">
                          <a:effectLst/>
                        </a:rPr>
                        <a:t>Maskin</a:t>
                      </a:r>
                      <a:endParaRPr lang="da-D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6553506"/>
                  </a:ext>
                </a:extLst>
              </a:tr>
              <a:tr h="4127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 smtClean="0">
                          <a:effectLst/>
                        </a:rPr>
                        <a:t>Byg</a:t>
                      </a:r>
                      <a:endParaRPr lang="da-D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0000368"/>
                  </a:ext>
                </a:extLst>
              </a:tr>
              <a:tr h="4127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 smtClean="0">
                          <a:effectLst/>
                        </a:rPr>
                        <a:t>EL</a:t>
                      </a:r>
                      <a:endParaRPr lang="da-D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0814566"/>
                  </a:ext>
                </a:extLst>
              </a:tr>
              <a:tr h="4127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</a:t>
                      </a:r>
                      <a:endParaRPr lang="da-D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288217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836072"/>
              </p:ext>
            </p:extLst>
          </p:nvPr>
        </p:nvGraphicFramePr>
        <p:xfrm>
          <a:off x="4148044" y="4538183"/>
          <a:ext cx="2618515" cy="1771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8515">
                  <a:extLst>
                    <a:ext uri="{9D8B030D-6E8A-4147-A177-3AD203B41FA5}">
                      <a16:colId xmlns:a16="http://schemas.microsoft.com/office/drawing/2014/main" val="2447374922"/>
                    </a:ext>
                  </a:extLst>
                </a:gridCol>
              </a:tblGrid>
              <a:tr h="3972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Sige noget </a:t>
                      </a:r>
                      <a:r>
                        <a:rPr lang="da-DK" sz="1600" dirty="0">
                          <a:effectLst/>
                        </a:rPr>
                        <a:t>(i timen)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8868528"/>
                  </a:ext>
                </a:extLst>
              </a:tr>
              <a:tr h="3972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Spørge </a:t>
                      </a:r>
                      <a:r>
                        <a:rPr lang="da-DK" sz="1600" dirty="0">
                          <a:effectLst/>
                        </a:rPr>
                        <a:t>(i timen)</a:t>
                      </a:r>
                      <a:endParaRPr lang="da-D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4990924"/>
                  </a:ext>
                </a:extLst>
              </a:tr>
              <a:tr h="397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>
                          <a:effectLst/>
                        </a:rPr>
                        <a:t>Takle konflikter</a:t>
                      </a:r>
                      <a:endParaRPr lang="da-DK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4064042"/>
                  </a:ext>
                </a:extLst>
              </a:tr>
              <a:tr h="579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>
                          <a:effectLst/>
                        </a:rPr>
                        <a:t>Undvige konflikter</a:t>
                      </a:r>
                      <a:endParaRPr lang="da-DK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96108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66651" y="1255530"/>
            <a:ext cx="1961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dirty="0" smtClean="0"/>
              <a:t>Det faglige</a:t>
            </a:r>
            <a:endParaRPr lang="da-DK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012705" y="1293555"/>
            <a:ext cx="2371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dirty="0" smtClean="0"/>
              <a:t>Det praktiske</a:t>
            </a:r>
            <a:endParaRPr lang="da-DK" sz="32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950209"/>
              </p:ext>
            </p:extLst>
          </p:nvPr>
        </p:nvGraphicFramePr>
        <p:xfrm>
          <a:off x="7583574" y="1822279"/>
          <a:ext cx="3688080" cy="3915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8080">
                  <a:extLst>
                    <a:ext uri="{9D8B030D-6E8A-4147-A177-3AD203B41FA5}">
                      <a16:colId xmlns:a16="http://schemas.microsoft.com/office/drawing/2014/main" val="3851948117"/>
                    </a:ext>
                  </a:extLst>
                </a:gridCol>
              </a:tblGrid>
              <a:tr h="374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>
                          <a:effectLst/>
                        </a:rPr>
                        <a:t>Læse </a:t>
                      </a:r>
                      <a:endParaRPr lang="da-DK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1925535"/>
                  </a:ext>
                </a:extLst>
              </a:tr>
              <a:tr h="4332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>
                          <a:effectLst/>
                        </a:rPr>
                        <a:t>Skrive</a:t>
                      </a:r>
                      <a:endParaRPr lang="da-DK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1467393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Diskuterer</a:t>
                      </a:r>
                      <a:endParaRPr lang="da-D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4678913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 smtClean="0">
                          <a:effectLst/>
                        </a:rPr>
                        <a:t>Planlægge </a:t>
                      </a:r>
                      <a:r>
                        <a:rPr lang="da-DK" sz="2400" dirty="0">
                          <a:effectLst/>
                        </a:rPr>
                        <a:t>min tid</a:t>
                      </a:r>
                      <a:endParaRPr lang="da-D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0034383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>
                          <a:effectLst/>
                        </a:rPr>
                        <a:t>Evaluer (min præstation)</a:t>
                      </a:r>
                      <a:endParaRPr lang="da-DK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2079569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>
                          <a:effectLst/>
                        </a:rPr>
                        <a:t>Få venner</a:t>
                      </a:r>
                      <a:endParaRPr lang="da-D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1428300"/>
                  </a:ext>
                </a:extLst>
              </a:tr>
              <a:tr h="489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>
                          <a:effectLst/>
                        </a:rPr>
                        <a:t>Holde </a:t>
                      </a:r>
                      <a:r>
                        <a:rPr lang="da-DK" sz="2400" dirty="0" smtClean="0">
                          <a:effectLst/>
                        </a:rPr>
                        <a:t>venner</a:t>
                      </a:r>
                      <a:endParaRPr lang="da-D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0033832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dirty="0" smtClean="0">
                          <a:effectLst/>
                        </a:rPr>
                        <a:t>kan du klare </a:t>
                      </a:r>
                      <a:r>
                        <a:rPr lang="da-DK" sz="2400" dirty="0" smtClean="0">
                          <a:effectLst/>
                        </a:rPr>
                        <a:t>Uorden</a:t>
                      </a:r>
                      <a:endParaRPr lang="da-DK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5324754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du skabe </a:t>
                      </a:r>
                      <a:r>
                        <a:rPr lang="da-DK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orden</a:t>
                      </a:r>
                      <a:endParaRPr lang="da-D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0206010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du </a:t>
                      </a:r>
                      <a:r>
                        <a:rPr lang="da-DK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prioritere</a:t>
                      </a:r>
                      <a:endParaRPr lang="da-DK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139368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105986" y="4047550"/>
            <a:ext cx="1061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dirty="0" smtClean="0"/>
              <a:t>Mod </a:t>
            </a:r>
            <a:endParaRPr lang="da-DK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481942" y="1293555"/>
            <a:ext cx="1787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dirty="0" smtClean="0"/>
              <a:t>Dit studie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65953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411" y="677429"/>
            <a:ext cx="9817986" cy="56711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9135515">
            <a:off x="10066439" y="5546691"/>
            <a:ext cx="1322798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3600" dirty="0" smtClean="0">
                <a:solidFill>
                  <a:schemeClr val="bg1"/>
                </a:solidFill>
              </a:rPr>
              <a:t>Dansk</a:t>
            </a:r>
            <a:endParaRPr lang="da-DK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79109"/>
            <a:ext cx="10309901" cy="58694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9135515">
            <a:off x="10122709" y="5546692"/>
            <a:ext cx="1322798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3600" dirty="0" smtClean="0">
                <a:solidFill>
                  <a:schemeClr val="bg1"/>
                </a:solidFill>
              </a:rPr>
              <a:t>Dansk</a:t>
            </a:r>
            <a:endParaRPr lang="da-DK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4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37" y="264133"/>
            <a:ext cx="10813299" cy="61225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9135515">
            <a:off x="10249319" y="5687369"/>
            <a:ext cx="1322798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3600" dirty="0" smtClean="0">
                <a:solidFill>
                  <a:schemeClr val="bg1"/>
                </a:solidFill>
              </a:rPr>
              <a:t>Dansk</a:t>
            </a:r>
            <a:endParaRPr lang="da-DK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0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/>
          <a:srcRect l="18707" t="29646" r="11178" b="12884"/>
          <a:stretch/>
        </p:blipFill>
        <p:spPr>
          <a:xfrm>
            <a:off x="682172" y="611744"/>
            <a:ext cx="10847033" cy="5556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9135515">
            <a:off x="10418131" y="5399446"/>
            <a:ext cx="1322798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3600" dirty="0" smtClean="0">
                <a:solidFill>
                  <a:schemeClr val="bg1"/>
                </a:solidFill>
              </a:rPr>
              <a:t>Dansk</a:t>
            </a:r>
            <a:endParaRPr lang="da-DK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58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46" y="335397"/>
            <a:ext cx="9819248" cy="6172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9135515">
            <a:off x="9686611" y="5751138"/>
            <a:ext cx="1322798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3600" dirty="0" smtClean="0">
                <a:solidFill>
                  <a:schemeClr val="bg1"/>
                </a:solidFill>
              </a:rPr>
              <a:t>Dansk</a:t>
            </a:r>
            <a:endParaRPr lang="da-DK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7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753035" y="365125"/>
            <a:ext cx="11035553" cy="58850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626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/>
              <a:t/>
            </a:r>
            <a:br>
              <a:rPr lang="da-DK" dirty="0" smtClean="0"/>
            </a:br>
            <a:r>
              <a:rPr lang="da-DK" sz="4900" dirty="0" smtClean="0"/>
              <a:t>Tænkt </a:t>
            </a:r>
            <a:r>
              <a:rPr lang="da-DK" sz="4900" dirty="0" smtClean="0"/>
              <a:t>til selvtillid </a:t>
            </a:r>
            <a:br>
              <a:rPr lang="da-DK" sz="4900" dirty="0" smtClean="0"/>
            </a:br>
            <a:r>
              <a:rPr lang="da-DK" sz="4900" dirty="0" smtClean="0"/>
              <a:t>---  </a:t>
            </a:r>
            <a:r>
              <a:rPr lang="da-DK" b="1" dirty="0" smtClean="0"/>
              <a:t>Men --- </a:t>
            </a:r>
            <a:endParaRPr lang="da-D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6817" y="2163250"/>
            <a:ext cx="5098366" cy="3815520"/>
          </a:xfrm>
        </p:spPr>
        <p:txBody>
          <a:bodyPr/>
          <a:lstStyle/>
          <a:p>
            <a:r>
              <a:rPr lang="da-DK" sz="4000" dirty="0" smtClean="0"/>
              <a:t>Der er elever </a:t>
            </a:r>
          </a:p>
          <a:p>
            <a:pPr lvl="1"/>
            <a:r>
              <a:rPr lang="da-DK" sz="3200" dirty="0" smtClean="0"/>
              <a:t>Der føler de </a:t>
            </a:r>
            <a:r>
              <a:rPr lang="da-DK" sz="3200" dirty="0" smtClean="0"/>
              <a:t>kan</a:t>
            </a:r>
            <a:r>
              <a:rPr lang="da-DK" dirty="0" smtClean="0"/>
              <a:t> for </a:t>
            </a:r>
            <a:r>
              <a:rPr lang="da-DK" dirty="0" smtClean="0"/>
              <a:t>lidt </a:t>
            </a:r>
          </a:p>
          <a:p>
            <a:pPr lvl="1"/>
            <a:r>
              <a:rPr lang="da-DK" sz="3200" dirty="0" smtClean="0"/>
              <a:t>Der har for</a:t>
            </a:r>
            <a:r>
              <a:rPr lang="da-DK" dirty="0" smtClean="0"/>
              <a:t> få kontakter</a:t>
            </a:r>
          </a:p>
          <a:p>
            <a:pPr lvl="1"/>
            <a:r>
              <a:rPr lang="da-DK" sz="3200" dirty="0" smtClean="0"/>
              <a:t>Der har for </a:t>
            </a:r>
            <a:r>
              <a:rPr lang="da-DK" dirty="0" smtClean="0"/>
              <a:t>lidt mod </a:t>
            </a:r>
          </a:p>
          <a:p>
            <a:pPr lvl="1"/>
            <a:r>
              <a:rPr lang="da-DK" sz="3200" dirty="0" smtClean="0"/>
              <a:t>Som tror for </a:t>
            </a:r>
            <a:r>
              <a:rPr lang="da-DK" dirty="0" smtClean="0"/>
              <a:t>lidt på andre</a:t>
            </a:r>
          </a:p>
          <a:p>
            <a:pPr lvl="1"/>
            <a:endParaRPr lang="da-DK" dirty="0"/>
          </a:p>
          <a:p>
            <a:pPr lvl="1"/>
            <a:r>
              <a:rPr lang="da-DK" sz="3200" dirty="0" smtClean="0"/>
              <a:t>Har de glæde af </a:t>
            </a:r>
            <a:r>
              <a:rPr lang="da-DK" dirty="0" smtClean="0"/>
              <a:t>at vide det </a:t>
            </a:r>
          </a:p>
        </p:txBody>
      </p:sp>
    </p:spTree>
    <p:extLst>
      <p:ext uri="{BB962C8B-B14F-4D97-AF65-F5344CB8AC3E}">
        <p14:creationId xmlns:p14="http://schemas.microsoft.com/office/powerpoint/2010/main" val="159896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115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Alt det jeg kan og dem jeg kan spørge</vt:lpstr>
      <vt:lpstr>PowerPoint-præsentation</vt:lpstr>
      <vt:lpstr>Hvad skal jeg forholde mig til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 Tænkt til selvtillid  ---  Men ---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SDE</dc:creator>
  <cp:lastModifiedBy>Steen Heide</cp:lastModifiedBy>
  <cp:revision>13</cp:revision>
  <cp:lastPrinted>2017-11-14T12:29:55Z</cp:lastPrinted>
  <dcterms:created xsi:type="dcterms:W3CDTF">2017-10-30T10:43:50Z</dcterms:created>
  <dcterms:modified xsi:type="dcterms:W3CDTF">2017-11-15T11:11:40Z</dcterms:modified>
</cp:coreProperties>
</file>