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20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828028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959737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88139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22428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9862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866819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26900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1336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36133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56622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7042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212B6-460C-49E5-BBC3-B99D4E612D05}" type="datetimeFigureOut">
              <a:rPr lang="da-DK" smtClean="0"/>
              <a:t>06-03-2017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43D09D-70F6-42CD-BDCE-95E30A742FA0}" type="slidenum">
              <a:rPr lang="da-DK" smtClean="0"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4813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Produktion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a-DK" dirty="0" smtClean="0"/>
              <a:t>Dokumentation og argumentation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635545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Oversigt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91712" y="1690688"/>
            <a:ext cx="4940808" cy="4351338"/>
          </a:xfrm>
        </p:spPr>
        <p:txBody>
          <a:bodyPr/>
          <a:lstStyle/>
          <a:p>
            <a:r>
              <a:rPr lang="da-DK" dirty="0" smtClean="0"/>
              <a:t>Hvilket produktions system </a:t>
            </a:r>
          </a:p>
          <a:p>
            <a:r>
              <a:rPr lang="da-DK" dirty="0" smtClean="0"/>
              <a:t>Hvilket antal vil vi producerer</a:t>
            </a:r>
          </a:p>
          <a:p>
            <a:r>
              <a:rPr lang="da-DK" dirty="0" smtClean="0"/>
              <a:t>Hvilken teknik vil vi anvende</a:t>
            </a:r>
          </a:p>
          <a:p>
            <a:r>
              <a:rPr lang="da-DK" dirty="0" smtClean="0"/>
              <a:t>Hvilken produktions styring</a:t>
            </a:r>
          </a:p>
          <a:p>
            <a:r>
              <a:rPr lang="da-DK" dirty="0" smtClean="0"/>
              <a:t>Tids overslag </a:t>
            </a:r>
          </a:p>
          <a:p>
            <a:r>
              <a:rPr lang="da-DK" dirty="0" smtClean="0"/>
              <a:t>Gantt kort eller processtider</a:t>
            </a:r>
          </a:p>
          <a:p>
            <a:r>
              <a:rPr lang="da-DK" dirty="0" smtClean="0"/>
              <a:t>Produktions layout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237186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Hvordan vil vi producerer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91940" y="1690688"/>
            <a:ext cx="4008120" cy="4351338"/>
          </a:xfrm>
        </p:spPr>
        <p:txBody>
          <a:bodyPr/>
          <a:lstStyle/>
          <a:p>
            <a:r>
              <a:rPr lang="da-DK" dirty="0" smtClean="0"/>
              <a:t>Håndværks produktion </a:t>
            </a:r>
          </a:p>
          <a:p>
            <a:pPr lvl="1"/>
            <a:r>
              <a:rPr lang="da-DK" sz="1800" dirty="0" smtClean="0"/>
              <a:t>Der arbejdes med enkeltstyks</a:t>
            </a:r>
          </a:p>
          <a:p>
            <a:pPr lvl="1"/>
            <a:r>
              <a:rPr lang="da-DK" sz="1800" dirty="0" smtClean="0"/>
              <a:t>Der er løbende udvikling </a:t>
            </a:r>
          </a:p>
          <a:p>
            <a:pPr lvl="1"/>
            <a:r>
              <a:rPr lang="da-DK" sz="1800" dirty="0" smtClean="0"/>
              <a:t>Situations tilpassede løsninger</a:t>
            </a:r>
          </a:p>
          <a:p>
            <a:r>
              <a:rPr lang="da-DK" sz="2400" dirty="0" smtClean="0"/>
              <a:t>Serie/masse produktion</a:t>
            </a:r>
          </a:p>
          <a:p>
            <a:pPr lvl="1"/>
            <a:r>
              <a:rPr lang="da-DK" sz="1800" dirty="0" smtClean="0"/>
              <a:t>Mange ens produkter</a:t>
            </a:r>
          </a:p>
          <a:p>
            <a:pPr lvl="1"/>
            <a:r>
              <a:rPr lang="da-DK" sz="1800" dirty="0" smtClean="0"/>
              <a:t>Meget ensformigt arbejde</a:t>
            </a:r>
          </a:p>
          <a:p>
            <a:pPr lvl="1"/>
            <a:r>
              <a:rPr lang="da-DK" sz="1800" dirty="0" smtClean="0"/>
              <a:t>Kvalitet = ens produkter</a:t>
            </a:r>
          </a:p>
          <a:p>
            <a:r>
              <a:rPr lang="da-DK" sz="2400" dirty="0" smtClean="0"/>
              <a:t>Just in time </a:t>
            </a:r>
          </a:p>
          <a:p>
            <a:pPr lvl="1"/>
            <a:r>
              <a:rPr lang="da-DK" sz="1800" dirty="0" smtClean="0"/>
              <a:t>Produktion til kunden </a:t>
            </a:r>
          </a:p>
          <a:p>
            <a:pPr lvl="1"/>
            <a:r>
              <a:rPr lang="da-DK" sz="1800" dirty="0" smtClean="0"/>
              <a:t>Kun det vi har behov for NU</a:t>
            </a:r>
          </a:p>
          <a:p>
            <a:pPr lvl="1"/>
            <a:r>
              <a:rPr lang="da-DK" sz="1800" dirty="0" smtClean="0"/>
              <a:t>Minimalt lager</a:t>
            </a:r>
            <a:endParaRPr lang="da-DK" sz="1800" dirty="0"/>
          </a:p>
        </p:txBody>
      </p:sp>
    </p:spTree>
    <p:extLst>
      <p:ext uri="{BB962C8B-B14F-4D97-AF65-F5344CB8AC3E}">
        <p14:creationId xmlns:p14="http://schemas.microsoft.com/office/powerpoint/2010/main" val="856050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Hvilket antal vil vi producerer</a:t>
            </a:r>
            <a:endParaRPr lang="da-DK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3744" y="1690688"/>
            <a:ext cx="7144512" cy="4351338"/>
          </a:xfrm>
        </p:spPr>
        <p:txBody>
          <a:bodyPr/>
          <a:lstStyle/>
          <a:p>
            <a:r>
              <a:rPr lang="da-DK" dirty="0" smtClean="0"/>
              <a:t>Overvej hvor mange styk I kan producerer</a:t>
            </a:r>
          </a:p>
          <a:p>
            <a:pPr lvl="1"/>
            <a:r>
              <a:rPr lang="da-DK" dirty="0" smtClean="0"/>
              <a:t>Fra starten </a:t>
            </a:r>
          </a:p>
          <a:p>
            <a:pPr lvl="1"/>
            <a:r>
              <a:rPr lang="da-DK" dirty="0" smtClean="0"/>
              <a:t>Efter 1år </a:t>
            </a:r>
          </a:p>
          <a:p>
            <a:pPr lvl="1"/>
            <a:r>
              <a:rPr lang="da-DK" dirty="0" smtClean="0"/>
              <a:t>Efter 5år</a:t>
            </a:r>
          </a:p>
          <a:p>
            <a:r>
              <a:rPr lang="da-DK" dirty="0" smtClean="0"/>
              <a:t>Hvad vil kunden betale for produktet </a:t>
            </a:r>
          </a:p>
          <a:p>
            <a:r>
              <a:rPr lang="da-DK" dirty="0" smtClean="0"/>
              <a:t>Hvad koster det at produkserer produktet</a:t>
            </a:r>
          </a:p>
          <a:p>
            <a:r>
              <a:rPr lang="da-DK" dirty="0" smtClean="0"/>
              <a:t>Hvad skal vi betale ud over selve produktionen</a:t>
            </a:r>
          </a:p>
          <a:p>
            <a:r>
              <a:rPr lang="da-DK" dirty="0" smtClean="0"/>
              <a:t>Kan vi skabe en forretning</a:t>
            </a:r>
          </a:p>
          <a:p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3222579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Hvilken teknik vil vi anvende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656" y="1690688"/>
            <a:ext cx="8552688" cy="4351338"/>
          </a:xfrm>
        </p:spPr>
        <p:txBody>
          <a:bodyPr/>
          <a:lstStyle/>
          <a:p>
            <a:r>
              <a:rPr lang="da-DK" dirty="0" smtClean="0"/>
              <a:t>Find den teknik i skal anvende</a:t>
            </a:r>
          </a:p>
          <a:p>
            <a:pPr lvl="1"/>
            <a:r>
              <a:rPr lang="da-DK" dirty="0" smtClean="0"/>
              <a:t>F.eks. Sprøjtestøbning →  Sprøjtestøbe maskine</a:t>
            </a:r>
            <a:r>
              <a:rPr lang="da-DK" dirty="0" smtClean="0"/>
              <a:t> → Støbeform </a:t>
            </a:r>
          </a:p>
          <a:p>
            <a:r>
              <a:rPr lang="da-DK" dirty="0" smtClean="0"/>
              <a:t>Husk at få alle jeres processer med </a:t>
            </a:r>
          </a:p>
          <a:p>
            <a:pPr lvl="1"/>
            <a:r>
              <a:rPr lang="da-DK" dirty="0" smtClean="0"/>
              <a:t>Materiale håndtering</a:t>
            </a:r>
          </a:p>
          <a:p>
            <a:pPr lvl="1"/>
            <a:r>
              <a:rPr lang="da-DK" dirty="0" smtClean="0"/>
              <a:t>Produktion </a:t>
            </a:r>
          </a:p>
          <a:p>
            <a:pPr lvl="1"/>
            <a:r>
              <a:rPr lang="da-DK" dirty="0" smtClean="0"/>
              <a:t>Kvalitets evaluering </a:t>
            </a:r>
          </a:p>
          <a:p>
            <a:pPr lvl="1"/>
            <a:r>
              <a:rPr lang="da-DK" dirty="0" smtClean="0"/>
              <a:t>Emballage  </a:t>
            </a:r>
          </a:p>
          <a:p>
            <a:pPr lvl="1"/>
            <a:r>
              <a:rPr lang="da-DK" dirty="0" smtClean="0"/>
              <a:t>Færdigvarelager </a:t>
            </a:r>
          </a:p>
          <a:p>
            <a:pPr lvl="1"/>
            <a:r>
              <a:rPr lang="da-DK" dirty="0" smtClean="0"/>
              <a:t>Transport hjælpemidler i systemet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0573479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Hvilken produktionsstyring</a:t>
            </a:r>
            <a:endParaRPr lang="da-DK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9584" y="1690688"/>
            <a:ext cx="5132832" cy="3615055"/>
          </a:xfrm>
        </p:spPr>
        <p:txBody>
          <a:bodyPr/>
          <a:lstStyle/>
          <a:p>
            <a:r>
              <a:rPr lang="da-DK" dirty="0" smtClean="0"/>
              <a:t>Lagerstyring </a:t>
            </a:r>
          </a:p>
          <a:p>
            <a:pPr lvl="1"/>
            <a:r>
              <a:rPr lang="da-DK" dirty="0" smtClean="0"/>
              <a:t>Produkter hvor I har faste leveringer</a:t>
            </a:r>
          </a:p>
          <a:p>
            <a:pPr lvl="2"/>
            <a:r>
              <a:rPr lang="da-DK" dirty="0" smtClean="0"/>
              <a:t>Aftaler der kan varierer efter tid</a:t>
            </a:r>
          </a:p>
          <a:p>
            <a:pPr lvl="2"/>
            <a:r>
              <a:rPr lang="da-DK" dirty="0" smtClean="0"/>
              <a:t>Mejeriprodukter, slagteri produkter</a:t>
            </a:r>
          </a:p>
          <a:p>
            <a:pPr lvl="1"/>
            <a:r>
              <a:rPr lang="da-DK" dirty="0" smtClean="0"/>
              <a:t>Produkter hvor I kan afsætte alt </a:t>
            </a:r>
          </a:p>
          <a:p>
            <a:r>
              <a:rPr lang="da-DK" dirty="0" smtClean="0"/>
              <a:t>Ordrestyret produktion </a:t>
            </a:r>
          </a:p>
          <a:p>
            <a:pPr lvl="1"/>
            <a:r>
              <a:rPr lang="da-DK" dirty="0" smtClean="0"/>
              <a:t>Produktion efter kunde ordre</a:t>
            </a:r>
          </a:p>
          <a:p>
            <a:pPr lvl="1"/>
            <a:r>
              <a:rPr lang="da-DK" dirty="0" smtClean="0"/>
              <a:t>Intern ordre produktion</a:t>
            </a:r>
          </a:p>
          <a:p>
            <a:pPr lvl="1"/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16090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Tids overslag </a:t>
            </a:r>
            <a:endParaRPr lang="da-DK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10612" y="1690688"/>
            <a:ext cx="6970776" cy="2938399"/>
          </a:xfrm>
        </p:spPr>
        <p:txBody>
          <a:bodyPr/>
          <a:lstStyle/>
          <a:p>
            <a:r>
              <a:rPr lang="da-DK" dirty="0" smtClean="0"/>
              <a:t>Lav et groft flowchart over hele processen </a:t>
            </a:r>
          </a:p>
          <a:p>
            <a:pPr lvl="1"/>
            <a:r>
              <a:rPr lang="da-DK" dirty="0" smtClean="0"/>
              <a:t>Sæt produktions tider og transport tider på</a:t>
            </a:r>
          </a:p>
          <a:p>
            <a:pPr lvl="1"/>
            <a:r>
              <a:rPr lang="da-DK" dirty="0" smtClean="0"/>
              <a:t>Optimer rækkefølgen </a:t>
            </a:r>
          </a:p>
          <a:p>
            <a:pPr lvl="1"/>
            <a:r>
              <a:rPr lang="da-DK" dirty="0" smtClean="0"/>
              <a:t>Vurder om i har ”købt” udstyr der kan for meget </a:t>
            </a:r>
          </a:p>
          <a:p>
            <a:pPr lvl="1"/>
            <a:r>
              <a:rPr lang="da-DK" dirty="0" smtClean="0"/>
              <a:t>Vurder om i har flaskehalse </a:t>
            </a:r>
          </a:p>
          <a:p>
            <a:pPr lvl="2"/>
            <a:r>
              <a:rPr lang="da-DK" dirty="0" smtClean="0"/>
              <a:t>Skab parallelle processer</a:t>
            </a:r>
          </a:p>
          <a:p>
            <a:r>
              <a:rPr lang="da-DK" dirty="0" smtClean="0"/>
              <a:t>Tegn flowchartet rent og skriv alle tider på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56153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Gantt kort eller processtider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3324" y="1698880"/>
            <a:ext cx="6245352" cy="2398903"/>
          </a:xfrm>
        </p:spPr>
        <p:txBody>
          <a:bodyPr>
            <a:normAutofit fontScale="85000" lnSpcReduction="20000"/>
          </a:bodyPr>
          <a:lstStyle/>
          <a:p>
            <a:r>
              <a:rPr lang="da-DK" dirty="0" smtClean="0"/>
              <a:t>Opstill et Gantt kort </a:t>
            </a:r>
          </a:p>
          <a:p>
            <a:pPr lvl="1"/>
            <a:r>
              <a:rPr lang="da-DK" dirty="0" smtClean="0"/>
              <a:t>Med processer </a:t>
            </a:r>
          </a:p>
          <a:p>
            <a:pPr lvl="2"/>
            <a:r>
              <a:rPr lang="da-DK" dirty="0" smtClean="0"/>
              <a:t>Husk hvis i skal anvende samme maskine 2 gange</a:t>
            </a:r>
          </a:p>
          <a:p>
            <a:pPr lvl="1"/>
            <a:r>
              <a:rPr lang="da-DK" dirty="0" smtClean="0"/>
              <a:t>Processtider</a:t>
            </a:r>
          </a:p>
          <a:p>
            <a:pPr lvl="1"/>
            <a:r>
              <a:rPr lang="da-DK" dirty="0" smtClean="0"/>
              <a:t>Ventetider</a:t>
            </a:r>
          </a:p>
          <a:p>
            <a:pPr lvl="1"/>
            <a:r>
              <a:rPr lang="da-DK" dirty="0" smtClean="0"/>
              <a:t>Interne relationer</a:t>
            </a:r>
          </a:p>
          <a:p>
            <a:pPr lvl="2"/>
            <a:r>
              <a:rPr lang="da-DK" dirty="0" smtClean="0"/>
              <a:t>Ting der kan produceres samtidig</a:t>
            </a:r>
          </a:p>
          <a:p>
            <a:pPr lvl="1"/>
            <a:r>
              <a:rPr lang="da-DK" dirty="0" smtClean="0"/>
              <a:t>Der kan sættes resourser (personer/processer) på </a:t>
            </a:r>
          </a:p>
        </p:txBody>
      </p:sp>
    </p:spTree>
    <p:extLst>
      <p:ext uri="{BB962C8B-B14F-4D97-AF65-F5344CB8AC3E}">
        <p14:creationId xmlns:p14="http://schemas.microsoft.com/office/powerpoint/2010/main" val="21683088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 smtClean="0"/>
              <a:t>Produktions layout 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6120384" cy="2453767"/>
          </a:xfrm>
        </p:spPr>
        <p:txBody>
          <a:bodyPr/>
          <a:lstStyle/>
          <a:p>
            <a:r>
              <a:rPr lang="da-DK" dirty="0" smtClean="0"/>
              <a:t>Tegn en plantegning over produktionen</a:t>
            </a:r>
          </a:p>
          <a:p>
            <a:pPr lvl="1"/>
            <a:r>
              <a:rPr lang="da-DK" dirty="0" smtClean="0"/>
              <a:t>De forskellige processer </a:t>
            </a:r>
          </a:p>
          <a:p>
            <a:pPr lvl="1"/>
            <a:r>
              <a:rPr lang="da-DK" dirty="0" smtClean="0"/>
              <a:t>Transportveje mellem processerne </a:t>
            </a:r>
          </a:p>
          <a:p>
            <a:pPr lvl="1"/>
            <a:r>
              <a:rPr lang="da-DK" dirty="0" smtClean="0"/>
              <a:t>Lagerplads</a:t>
            </a:r>
          </a:p>
          <a:p>
            <a:pPr lvl="2"/>
            <a:r>
              <a:rPr lang="da-DK" dirty="0" smtClean="0"/>
              <a:t>Ventetider </a:t>
            </a:r>
          </a:p>
          <a:p>
            <a:pPr lvl="2"/>
            <a:r>
              <a:rPr lang="da-DK" dirty="0" smtClean="0"/>
              <a:t>Processtider</a:t>
            </a:r>
            <a:endParaRPr lang="da-DK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2135" y="2380268"/>
            <a:ext cx="5263515" cy="3951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8401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285</Words>
  <Application>Microsoft Office PowerPoint</Application>
  <PresentationFormat>Widescreen</PresentationFormat>
  <Paragraphs>75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Produktion</vt:lpstr>
      <vt:lpstr>Oversigt</vt:lpstr>
      <vt:lpstr>Hvordan vil vi producerer</vt:lpstr>
      <vt:lpstr>Hvilket antal vil vi producerer</vt:lpstr>
      <vt:lpstr>Hvilken teknik vil vi anvende</vt:lpstr>
      <vt:lpstr>Hvilken produktionsstyring</vt:lpstr>
      <vt:lpstr>Tids overslag </vt:lpstr>
      <vt:lpstr>Gantt kort eller processtider</vt:lpstr>
      <vt:lpstr>Produktions layout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Produktion</dc:title>
  <dc:creator>SDE</dc:creator>
  <cp:lastModifiedBy>SDE</cp:lastModifiedBy>
  <cp:revision>6</cp:revision>
  <dcterms:created xsi:type="dcterms:W3CDTF">2017-03-06T07:45:45Z</dcterms:created>
  <dcterms:modified xsi:type="dcterms:W3CDTF">2017-03-06T08:28:30Z</dcterms:modified>
</cp:coreProperties>
</file>