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7" r:id="rId3"/>
    <p:sldId id="278" r:id="rId4"/>
    <p:sldId id="268" r:id="rId5"/>
    <p:sldId id="279" r:id="rId6"/>
    <p:sldId id="270" r:id="rId7"/>
    <p:sldId id="271" r:id="rId8"/>
    <p:sldId id="272" r:id="rId9"/>
    <p:sldId id="273" r:id="rId10"/>
    <p:sldId id="274" r:id="rId11"/>
    <p:sldId id="277" r:id="rId12"/>
    <p:sldId id="276" r:id="rId1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9C0E4-5516-49F7-8FEE-E59C76958DD1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AE6D3-2FCB-4E17-B4C2-0AA6D41A1AC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64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4947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11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8713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568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048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2759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9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070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781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404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700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45F09-44F2-444C-9C02-3B4164687445}" type="datetimeFigureOut">
              <a:rPr lang="da-DK" smtClean="0"/>
              <a:t>06-08-2016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BAF0B-31AC-4F7D-97B6-88780EB99B1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642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ile:///\\sde.local\dfs\Employees\sth\Programmering\PIC-EDITX\MPLab\PIC16F877a\LAB2" TargetMode="External"/><Relationship Id="rId2" Type="http://schemas.openxmlformats.org/officeDocument/2006/relationships/hyperlink" Target="file:///\\sde.local\dfs\Employees\sth\Programmering\PIC-EDITX\MPLab\PIC16F877a\LAB2\LAB%202%20ok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jape@sde.d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jalp.zlepper.d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99471" y="260648"/>
            <a:ext cx="7772400" cy="936105"/>
          </a:xfrm>
        </p:spPr>
        <p:txBody>
          <a:bodyPr>
            <a:normAutofit/>
          </a:bodyPr>
          <a:lstStyle/>
          <a:p>
            <a:r>
              <a:rPr lang="da-DK" dirty="0" smtClean="0"/>
              <a:t>Teknikfag EL og lidt </a:t>
            </a:r>
            <a:r>
              <a:rPr lang="da-DK" dirty="0" err="1" smtClean="0"/>
              <a:t>programering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85271" y="1916832"/>
            <a:ext cx="6400800" cy="3643073"/>
          </a:xfrm>
        </p:spPr>
        <p:txBody>
          <a:bodyPr>
            <a:normAutofit lnSpcReduction="10000"/>
          </a:bodyPr>
          <a:lstStyle/>
          <a:p>
            <a:pPr algn="l"/>
            <a:r>
              <a:rPr lang="da-DK" dirty="0" smtClean="0"/>
              <a:t>Program</a:t>
            </a:r>
          </a:p>
          <a:p>
            <a:pPr lvl="1" algn="l"/>
            <a:r>
              <a:rPr lang="da-DK" dirty="0" smtClean="0"/>
              <a:t>Lidt om EL-teknik, STH</a:t>
            </a:r>
          </a:p>
          <a:p>
            <a:pPr lvl="1" algn="l"/>
            <a:r>
              <a:rPr lang="da-DK" dirty="0" smtClean="0"/>
              <a:t>Lidt om </a:t>
            </a:r>
            <a:r>
              <a:rPr lang="da-DK" dirty="0" err="1" smtClean="0"/>
              <a:t>jape</a:t>
            </a:r>
            <a:r>
              <a:rPr lang="da-DK" dirty="0" smtClean="0"/>
              <a:t> og PG</a:t>
            </a:r>
          </a:p>
          <a:p>
            <a:pPr lvl="1" algn="l"/>
            <a:r>
              <a:rPr lang="da-DK" dirty="0" smtClean="0"/>
              <a:t>Planen som den ser ud før den skrider</a:t>
            </a:r>
          </a:p>
          <a:p>
            <a:pPr lvl="1" algn="l"/>
            <a:r>
              <a:rPr lang="da-DK" dirty="0" smtClean="0"/>
              <a:t>Microcontroleren, ASM og MP-lab</a:t>
            </a:r>
          </a:p>
          <a:p>
            <a:pPr lvl="1" algn="l"/>
            <a:r>
              <a:rPr lang="da-DK" dirty="0" smtClean="0"/>
              <a:t>Dokumentationen </a:t>
            </a:r>
          </a:p>
          <a:p>
            <a:pPr lvl="1" algn="l"/>
            <a:r>
              <a:rPr lang="da-DK" dirty="0" smtClean="0"/>
              <a:t>Programmering i praksis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57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 pakkede filer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l="22100" t="6800" r="54074" b="55041"/>
          <a:stretch/>
        </p:blipFill>
        <p:spPr>
          <a:xfrm>
            <a:off x="2915816" y="1628800"/>
            <a:ext cx="3812504" cy="381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71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MP-lab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Det er frit hvad du vil bruge … MEN</a:t>
            </a:r>
          </a:p>
          <a:p>
            <a:r>
              <a:rPr lang="da-DK" dirty="0" smtClean="0"/>
              <a:t>Opstart </a:t>
            </a:r>
            <a:r>
              <a:rPr lang="da-DK" dirty="0" err="1" smtClean="0"/>
              <a:t>Mplab</a:t>
            </a:r>
            <a:endParaRPr lang="da-DK" dirty="0" smtClean="0"/>
          </a:p>
          <a:p>
            <a:r>
              <a:rPr lang="da-DK" dirty="0" smtClean="0"/>
              <a:t>Opret Projekt</a:t>
            </a:r>
          </a:p>
          <a:p>
            <a:pPr lvl="1"/>
            <a:r>
              <a:rPr lang="da-DK" dirty="0" smtClean="0"/>
              <a:t>Husk PIC16F877A</a:t>
            </a:r>
          </a:p>
          <a:p>
            <a:pPr lvl="1"/>
            <a:r>
              <a:rPr lang="da-DK" dirty="0" smtClean="0"/>
              <a:t>Vælg den det bibliotek du har pakket ud i</a:t>
            </a:r>
          </a:p>
          <a:p>
            <a:pPr lvl="1"/>
            <a:r>
              <a:rPr lang="da-DK" dirty="0"/>
              <a:t>Vælg den </a:t>
            </a:r>
            <a:r>
              <a:rPr lang="da-DK" dirty="0" err="1"/>
              <a:t>Asm</a:t>
            </a:r>
            <a:r>
              <a:rPr lang="da-DK" dirty="0"/>
              <a:t> fil du skal bruge </a:t>
            </a:r>
            <a:endParaRPr lang="da-DK" dirty="0" smtClean="0"/>
          </a:p>
          <a:p>
            <a:r>
              <a:rPr lang="da-DK" dirty="0" smtClean="0"/>
              <a:t>Start med at installere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2675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Slut på introduktion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50604" y="2348880"/>
            <a:ext cx="4042792" cy="16127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a-DK" dirty="0" smtClean="0">
                <a:hlinkClick r:id="rId2" action="ppaction://hlinkpres?slideindex=1&amp;slidetitle="/>
              </a:rPr>
              <a:t>Videre til LAB2 øvelsen</a:t>
            </a:r>
          </a:p>
          <a:p>
            <a:pPr marL="0" indent="0" algn="ctr">
              <a:buNone/>
            </a:pPr>
            <a:r>
              <a:rPr lang="da-DK" dirty="0" smtClean="0">
                <a:hlinkClick r:id="rId2" action="ppaction://hlinkpres?slideindex=1&amp;slidetitle="/>
              </a:rPr>
              <a:t>Og </a:t>
            </a:r>
          </a:p>
          <a:p>
            <a:pPr marL="0" indent="0" algn="ctr">
              <a:buNone/>
            </a:pPr>
            <a:r>
              <a:rPr lang="da-DK" dirty="0" smtClean="0">
                <a:hlinkClick r:id="rId2" action="ppaction://hlinkpres?slideindex=1&amp;slidetitle="/>
              </a:rPr>
              <a:t>Bitmanipulation</a:t>
            </a:r>
            <a:endParaRPr lang="da-DK" dirty="0">
              <a:hlinkClick r:id="rId3" action="ppaction://hlinkfile"/>
            </a:endParaRPr>
          </a:p>
        </p:txBody>
      </p:sp>
    </p:spTree>
    <p:extLst>
      <p:ext uri="{BB962C8B-B14F-4D97-AF65-F5344CB8AC3E}">
        <p14:creationId xmlns:p14="http://schemas.microsoft.com/office/powerpoint/2010/main" val="410442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Lidt om </a:t>
            </a:r>
            <a:r>
              <a:rPr lang="da-DK" dirty="0" err="1" smtClean="0"/>
              <a:t>elteknik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1556792"/>
            <a:ext cx="7632848" cy="4665117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Projektfag</a:t>
            </a:r>
          </a:p>
          <a:p>
            <a:r>
              <a:rPr lang="da-DK" dirty="0" smtClean="0"/>
              <a:t>Analog-, Digital- og </a:t>
            </a:r>
            <a:r>
              <a:rPr lang="da-DK" dirty="0" err="1" smtClean="0"/>
              <a:t>Microcontrolerteknik</a:t>
            </a:r>
            <a:endParaRPr lang="da-DK" dirty="0" smtClean="0"/>
          </a:p>
          <a:p>
            <a:r>
              <a:rPr lang="da-DK" dirty="0" smtClean="0"/>
              <a:t>Teori og praksis     </a:t>
            </a:r>
            <a:r>
              <a:rPr lang="da-DK" sz="2000" dirty="0" smtClean="0"/>
              <a:t>Minimum af Lektier</a:t>
            </a:r>
          </a:p>
          <a:p>
            <a:r>
              <a:rPr lang="da-DK" dirty="0" smtClean="0"/>
              <a:t>Diagrammer før support</a:t>
            </a:r>
          </a:p>
          <a:p>
            <a:r>
              <a:rPr lang="da-DK" dirty="0" smtClean="0"/>
              <a:t>Værksteds assistent </a:t>
            </a:r>
          </a:p>
          <a:p>
            <a:r>
              <a:rPr lang="da-DK" dirty="0" smtClean="0"/>
              <a:t>Oprydning 		</a:t>
            </a:r>
            <a:r>
              <a:rPr lang="da-DK" sz="2000" dirty="0" smtClean="0"/>
              <a:t>før fredag til uge 34</a:t>
            </a:r>
          </a:p>
          <a:p>
            <a:r>
              <a:rPr lang="da-DK" dirty="0" smtClean="0"/>
              <a:t>”Studietur”		</a:t>
            </a:r>
            <a:r>
              <a:rPr lang="da-DK" sz="2000" dirty="0" smtClean="0"/>
              <a:t>her billig --- eller dyr</a:t>
            </a:r>
          </a:p>
          <a:p>
            <a:r>
              <a:rPr lang="da-DK" dirty="0" smtClean="0"/>
              <a:t>Bærbare i skabet med ”vores” programmer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556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Forventnings afklaring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31640" y="1196752"/>
            <a:ext cx="7355160" cy="4929411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Det kan være svært </a:t>
            </a:r>
            <a:r>
              <a:rPr lang="da-DK" sz="2000" dirty="0"/>
              <a:t>næsten umuligt</a:t>
            </a:r>
          </a:p>
          <a:p>
            <a:r>
              <a:rPr lang="da-DK" dirty="0" smtClean="0"/>
              <a:t>Det er fedt når det lykkes</a:t>
            </a:r>
          </a:p>
          <a:p>
            <a:r>
              <a:rPr lang="da-DK" dirty="0" smtClean="0"/>
              <a:t>Nogen gange </a:t>
            </a:r>
            <a:r>
              <a:rPr lang="da-DK" sz="2000" dirty="0" smtClean="0"/>
              <a:t>er der lang tid til hjælp</a:t>
            </a:r>
          </a:p>
          <a:p>
            <a:r>
              <a:rPr lang="da-DK" dirty="0" smtClean="0"/>
              <a:t>Spørg makkeren, </a:t>
            </a:r>
            <a:r>
              <a:rPr lang="da-DK" sz="2000" dirty="0" smtClean="0"/>
              <a:t>se hvem der har brug for hjælp</a:t>
            </a:r>
          </a:p>
          <a:p>
            <a:r>
              <a:rPr lang="da-DK" dirty="0" smtClean="0"/>
              <a:t>Rapporter er hårdt arbejde</a:t>
            </a:r>
          </a:p>
          <a:p>
            <a:r>
              <a:rPr lang="da-DK" sz="2000" dirty="0" smtClean="0"/>
              <a:t>Hvem har brug for dokumentation </a:t>
            </a:r>
            <a:r>
              <a:rPr lang="da-DK" dirty="0" smtClean="0"/>
              <a:t>JAPE og STH </a:t>
            </a:r>
            <a:r>
              <a:rPr lang="da-DK" sz="2000" dirty="0" smtClean="0"/>
              <a:t>og dig</a:t>
            </a:r>
          </a:p>
          <a:p>
            <a:r>
              <a:rPr lang="da-DK" dirty="0" smtClean="0"/>
              <a:t>Ellers er det meste arbejde fra timen</a:t>
            </a:r>
          </a:p>
          <a:p>
            <a:r>
              <a:rPr lang="da-DK" dirty="0" smtClean="0"/>
              <a:t>Hvorfor er det de grupper</a:t>
            </a:r>
          </a:p>
          <a:p>
            <a:r>
              <a:rPr lang="da-DK" dirty="0" smtClean="0"/>
              <a:t>Alle der VIL --- KAN </a:t>
            </a:r>
            <a:r>
              <a:rPr lang="da-DK" sz="2200" dirty="0" smtClean="0"/>
              <a:t>der </a:t>
            </a:r>
            <a:r>
              <a:rPr lang="da-DK" sz="1300" dirty="0"/>
              <a:t>næsten </a:t>
            </a:r>
            <a:r>
              <a:rPr lang="da-DK" sz="2200" dirty="0" smtClean="0"/>
              <a:t>ikke</a:t>
            </a:r>
            <a:r>
              <a:rPr lang="da-DK" sz="1300" dirty="0" smtClean="0"/>
              <a:t> </a:t>
            </a:r>
            <a:r>
              <a:rPr lang="da-DK" sz="2200" dirty="0" smtClean="0"/>
              <a:t>nogen der dumper</a:t>
            </a:r>
            <a:endParaRPr lang="da-DK" sz="2200" dirty="0"/>
          </a:p>
        </p:txBody>
      </p:sp>
    </p:spTree>
    <p:extLst>
      <p:ext uri="{BB962C8B-B14F-4D97-AF65-F5344CB8AC3E}">
        <p14:creationId xmlns:p14="http://schemas.microsoft.com/office/powerpoint/2010/main" val="65793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Lidt om STH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sth@sde.dk</a:t>
            </a:r>
          </a:p>
          <a:p>
            <a:r>
              <a:rPr lang="da-DK" dirty="0" smtClean="0"/>
              <a:t>Elektrisk støj, El-sikkerhed, Printudlægning</a:t>
            </a:r>
          </a:p>
          <a:p>
            <a:r>
              <a:rPr lang="da-DK" dirty="0" smtClean="0"/>
              <a:t>For mange ”gode” historier</a:t>
            </a:r>
          </a:p>
          <a:p>
            <a:r>
              <a:rPr lang="da-DK" dirty="0" smtClean="0"/>
              <a:t>Man lærer ved, at lege med sagerne</a:t>
            </a:r>
          </a:p>
          <a:p>
            <a:r>
              <a:rPr lang="da-DK" dirty="0" smtClean="0">
                <a:hlinkClick r:id="" action="ppaction://noaction"/>
              </a:rPr>
              <a:t>Familie, kajak, mekanik og Hus</a:t>
            </a:r>
            <a:endParaRPr lang="da-DK" dirty="0" smtClean="0"/>
          </a:p>
          <a:p>
            <a:r>
              <a:rPr lang="da-DK" dirty="0" smtClean="0"/>
              <a:t>Sætter stor pris HTX store rummelighed</a:t>
            </a:r>
          </a:p>
        </p:txBody>
      </p:sp>
    </p:spTree>
    <p:extLst>
      <p:ext uri="{BB962C8B-B14F-4D97-AF65-F5344CB8AC3E}">
        <p14:creationId xmlns:p14="http://schemas.microsoft.com/office/powerpoint/2010/main" val="75886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Lidt om Jannich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Hedder faktisk JAPE</a:t>
            </a:r>
          </a:p>
          <a:p>
            <a:r>
              <a:rPr lang="da-DK" dirty="0" smtClean="0">
                <a:hlinkClick r:id="rId2"/>
              </a:rPr>
              <a:t>jape@sde.dk</a:t>
            </a:r>
            <a:endParaRPr lang="da-DK" dirty="0" smtClean="0"/>
          </a:p>
          <a:p>
            <a:r>
              <a:rPr lang="da-DK" dirty="0" err="1" smtClean="0"/>
              <a:t>Pg</a:t>
            </a:r>
            <a:endParaRPr lang="da-DK" dirty="0" smtClean="0"/>
          </a:p>
          <a:p>
            <a:r>
              <a:rPr lang="da-DK" dirty="0" smtClean="0"/>
              <a:t>Interesser</a:t>
            </a:r>
          </a:p>
          <a:p>
            <a:r>
              <a:rPr lang="da-DK" dirty="0" smtClean="0"/>
              <a:t>Undervisningsmiljø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1806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Tidsplan og anden hjælp</a:t>
            </a:r>
            <a:endParaRPr lang="da-DK" dirty="0"/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da-DK" dirty="0" smtClean="0"/>
              <a:t>Wikispaces</a:t>
            </a:r>
            <a:r>
              <a:rPr lang="da-DK" dirty="0" smtClean="0"/>
              <a:t>.com (Design og produktion)</a:t>
            </a:r>
            <a:endParaRPr lang="da-DK" dirty="0" smtClean="0"/>
          </a:p>
          <a:p>
            <a:r>
              <a:rPr lang="da-DK" dirty="0" smtClean="0"/>
              <a:t>Mange gode diagrammer </a:t>
            </a:r>
            <a:r>
              <a:rPr lang="da-DK" sz="2000" dirty="0" smtClean="0"/>
              <a:t>(resten laver vi sammen)</a:t>
            </a:r>
            <a:endParaRPr lang="da-DK" sz="2000" dirty="0" smtClean="0"/>
          </a:p>
          <a:p>
            <a:r>
              <a:rPr lang="da-DK" dirty="0" smtClean="0"/>
              <a:t>Øvelser i PIC16F877a med vejledninger</a:t>
            </a:r>
            <a:endParaRPr lang="da-DK" dirty="0" smtClean="0"/>
          </a:p>
          <a:p>
            <a:r>
              <a:rPr lang="da-DK" dirty="0"/>
              <a:t>Hjælpeliste (</a:t>
            </a:r>
            <a:r>
              <a:rPr lang="da-DK" dirty="0">
                <a:hlinkClick r:id="rId2"/>
              </a:rPr>
              <a:t>https://</a:t>
            </a:r>
            <a:r>
              <a:rPr lang="da-DK" dirty="0" smtClean="0">
                <a:hlinkClick r:id="rId2"/>
              </a:rPr>
              <a:t>hjalp.zlepper.dk</a:t>
            </a:r>
            <a:r>
              <a:rPr lang="da-DK" dirty="0" smtClean="0"/>
              <a:t>) --  277</a:t>
            </a:r>
          </a:p>
          <a:p>
            <a:pPr lvl="1"/>
            <a:r>
              <a:rPr lang="da-DK" dirty="0" smtClean="0"/>
              <a:t>Husk at oprette en profil</a:t>
            </a:r>
            <a:endParaRPr lang="da-DK" dirty="0" smtClean="0"/>
          </a:p>
          <a:p>
            <a:r>
              <a:rPr lang="da-DK" dirty="0" smtClean="0"/>
              <a:t>Udregning på nettet </a:t>
            </a:r>
            <a:r>
              <a:rPr lang="da-DK" sz="2800" dirty="0" smtClean="0"/>
              <a:t>f.eks. af </a:t>
            </a:r>
            <a:r>
              <a:rPr lang="da-DK" sz="2000" dirty="0" err="1" smtClean="0"/>
              <a:t>komperator</a:t>
            </a:r>
            <a:r>
              <a:rPr lang="da-DK" sz="2000" dirty="0" smtClean="0"/>
              <a:t> med </a:t>
            </a:r>
            <a:r>
              <a:rPr lang="da-DK" sz="2000" dirty="0" err="1" smtClean="0"/>
              <a:t>hysterese</a:t>
            </a:r>
            <a:endParaRPr lang="da-DK" sz="2000" dirty="0" smtClean="0"/>
          </a:p>
          <a:p>
            <a:r>
              <a:rPr lang="da-DK" dirty="0" err="1" smtClean="0"/>
              <a:t>Multisim</a:t>
            </a:r>
            <a:r>
              <a:rPr lang="da-DK" dirty="0" smtClean="0"/>
              <a:t> </a:t>
            </a:r>
            <a:r>
              <a:rPr lang="da-DK" sz="2000" dirty="0" smtClean="0"/>
              <a:t>diagrammer og emulator</a:t>
            </a:r>
            <a:endParaRPr lang="da-DK" sz="2000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9198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Microcontroleren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Vi har sjældent behov for en større</a:t>
            </a:r>
          </a:p>
          <a:p>
            <a:r>
              <a:rPr lang="da-DK" dirty="0" smtClean="0"/>
              <a:t>Opsætning er lavet af SDU </a:t>
            </a:r>
          </a:p>
          <a:p>
            <a:r>
              <a:rPr lang="da-DK" dirty="0" smtClean="0"/>
              <a:t>PIC16F877A</a:t>
            </a:r>
          </a:p>
          <a:p>
            <a:pPr lvl="1"/>
            <a:r>
              <a:rPr lang="da-DK" dirty="0" smtClean="0"/>
              <a:t>Timere, Analog til Digital </a:t>
            </a:r>
            <a:r>
              <a:rPr lang="da-DK" dirty="0" err="1" smtClean="0"/>
              <a:t>converere</a:t>
            </a:r>
            <a:r>
              <a:rPr lang="da-DK" dirty="0" smtClean="0"/>
              <a:t> </a:t>
            </a:r>
            <a:r>
              <a:rPr lang="da-DK" dirty="0" err="1" smtClean="0"/>
              <a:t>m.m.m</a:t>
            </a:r>
            <a:r>
              <a:rPr lang="da-DK" dirty="0" smtClean="0"/>
              <a:t>.</a:t>
            </a:r>
          </a:p>
          <a:p>
            <a:r>
              <a:rPr lang="da-DK" dirty="0" smtClean="0"/>
              <a:t>MP-lab version 8.92 – blandt mange andre</a:t>
            </a:r>
          </a:p>
          <a:p>
            <a:r>
              <a:rPr lang="da-DK" dirty="0" smtClean="0"/>
              <a:t>Lab øvelser ”</a:t>
            </a:r>
            <a:r>
              <a:rPr lang="da-DK" dirty="0" err="1" smtClean="0"/>
              <a:t>learning</a:t>
            </a:r>
            <a:r>
              <a:rPr lang="da-DK" dirty="0" smtClean="0"/>
              <a:t> by </a:t>
            </a:r>
            <a:r>
              <a:rPr lang="da-DK" dirty="0" err="1" smtClean="0"/>
              <a:t>doing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Pakkede filer med det i skal bruge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352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Program hovedet </a:t>
            </a:r>
            <a:endParaRPr lang="da-DK" dirty="0"/>
          </a:p>
        </p:txBody>
      </p:sp>
      <p:sp>
        <p:nvSpPr>
          <p:cNvPr id="4" name="Pladsholder til indhold 2"/>
          <p:cNvSpPr>
            <a:spLocks noGrp="1"/>
          </p:cNvSpPr>
          <p:nvPr>
            <p:ph idx="1"/>
          </p:nvPr>
        </p:nvSpPr>
        <p:spPr>
          <a:xfrm>
            <a:off x="3162672" y="1429842"/>
            <a:ext cx="2818656" cy="1131683"/>
          </a:xfrm>
        </p:spPr>
        <p:txBody>
          <a:bodyPr>
            <a:normAutofit fontScale="70000" lnSpcReduction="20000"/>
          </a:bodyPr>
          <a:lstStyle/>
          <a:p>
            <a:r>
              <a:rPr lang="da-DK" dirty="0" smtClean="0"/>
              <a:t>Vores første møde</a:t>
            </a:r>
          </a:p>
          <a:p>
            <a:r>
              <a:rPr lang="da-DK" dirty="0" smtClean="0"/>
              <a:t>Beskrivelsen</a:t>
            </a:r>
          </a:p>
          <a:p>
            <a:r>
              <a:rPr lang="da-DK" dirty="0" smtClean="0"/>
              <a:t>Udvidelser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2"/>
          <a:srcRect l="6800" t="11121" r="18501" b="62960"/>
          <a:stretch/>
        </p:blipFill>
        <p:spPr>
          <a:xfrm>
            <a:off x="457200" y="2996952"/>
            <a:ext cx="8564882" cy="1857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8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Det er altid er ens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75856" y="1417638"/>
            <a:ext cx="2098576" cy="1612775"/>
          </a:xfrm>
        </p:spPr>
        <p:txBody>
          <a:bodyPr>
            <a:normAutofit fontScale="77500" lnSpcReduction="20000"/>
          </a:bodyPr>
          <a:lstStyle/>
          <a:p>
            <a:r>
              <a:rPr lang="da-DK" dirty="0" smtClean="0"/>
              <a:t>Processer </a:t>
            </a:r>
          </a:p>
          <a:p>
            <a:r>
              <a:rPr lang="da-DK" dirty="0" smtClean="0"/>
              <a:t>#</a:t>
            </a:r>
            <a:r>
              <a:rPr lang="da-DK" dirty="0" err="1" smtClean="0"/>
              <a:t>include</a:t>
            </a:r>
            <a:endParaRPr lang="da-DK" dirty="0" smtClean="0"/>
          </a:p>
          <a:p>
            <a:r>
              <a:rPr lang="da-DK" dirty="0" err="1" smtClean="0"/>
              <a:t>Errorlevel</a:t>
            </a:r>
            <a:endParaRPr lang="da-DK" dirty="0" smtClean="0"/>
          </a:p>
          <a:p>
            <a:r>
              <a:rPr lang="da-DK" dirty="0" smtClean="0"/>
              <a:t>__</a:t>
            </a:r>
            <a:r>
              <a:rPr lang="da-DK" dirty="0" err="1" smtClean="0"/>
              <a:t>Config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l="7701" t="57200" r="16250" b="20481"/>
          <a:stretch/>
        </p:blipFill>
        <p:spPr>
          <a:xfrm>
            <a:off x="431304" y="3356992"/>
            <a:ext cx="8136904" cy="149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75394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4011</TotalTime>
  <Words>329</Words>
  <Application>Microsoft Office PowerPoint</Application>
  <PresentationFormat>Skærmshow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5" baseType="lpstr">
      <vt:lpstr>Arial</vt:lpstr>
      <vt:lpstr>Calibri</vt:lpstr>
      <vt:lpstr>Kontortema</vt:lpstr>
      <vt:lpstr>Teknikfag EL og lidt programering</vt:lpstr>
      <vt:lpstr>Lidt om elteknik</vt:lpstr>
      <vt:lpstr>Forventnings afklaring</vt:lpstr>
      <vt:lpstr>Lidt om STH</vt:lpstr>
      <vt:lpstr>Lidt om Jannich</vt:lpstr>
      <vt:lpstr>Tidsplan og anden hjælp</vt:lpstr>
      <vt:lpstr>Microcontroleren</vt:lpstr>
      <vt:lpstr>Program hovedet </vt:lpstr>
      <vt:lpstr>Det er altid er ens</vt:lpstr>
      <vt:lpstr>De pakkede filer</vt:lpstr>
      <vt:lpstr>MP-lab</vt:lpstr>
      <vt:lpstr>Slut på introduktion</vt:lpstr>
    </vt:vector>
  </TitlesOfParts>
  <Company>Syddansk Erhvervsskole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PIC16F877A</dc:title>
  <dc:creator>Steen Heide</dc:creator>
  <cp:lastModifiedBy>Steen Heide</cp:lastModifiedBy>
  <cp:revision>32</cp:revision>
  <dcterms:created xsi:type="dcterms:W3CDTF">2012-09-27T10:28:16Z</dcterms:created>
  <dcterms:modified xsi:type="dcterms:W3CDTF">2016-08-06T09:59:45Z</dcterms:modified>
</cp:coreProperties>
</file>