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>
        <p:scale>
          <a:sx n="93" d="100"/>
          <a:sy n="93" d="100"/>
        </p:scale>
        <p:origin x="66" y="-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D773-7B77-4FAF-9C28-8A37A609D579}" type="datetimeFigureOut">
              <a:rPr lang="da-DK" smtClean="0"/>
              <a:t>08-08-2016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71FA5-AF49-4596-B55B-15CA0487AC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81768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D773-7B77-4FAF-9C28-8A37A609D579}" type="datetimeFigureOut">
              <a:rPr lang="da-DK" smtClean="0"/>
              <a:t>08-08-2016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71FA5-AF49-4596-B55B-15CA0487AC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5107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D773-7B77-4FAF-9C28-8A37A609D579}" type="datetimeFigureOut">
              <a:rPr lang="da-DK" smtClean="0"/>
              <a:t>08-08-2016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71FA5-AF49-4596-B55B-15CA0487AC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48149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D773-7B77-4FAF-9C28-8A37A609D579}" type="datetimeFigureOut">
              <a:rPr lang="da-DK" smtClean="0"/>
              <a:t>08-08-2016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71FA5-AF49-4596-B55B-15CA0487AC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54983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D773-7B77-4FAF-9C28-8A37A609D579}" type="datetimeFigureOut">
              <a:rPr lang="da-DK" smtClean="0"/>
              <a:t>08-08-2016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71FA5-AF49-4596-B55B-15CA0487AC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72069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D773-7B77-4FAF-9C28-8A37A609D579}" type="datetimeFigureOut">
              <a:rPr lang="da-DK" smtClean="0"/>
              <a:t>08-08-2016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71FA5-AF49-4596-B55B-15CA0487AC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69156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D773-7B77-4FAF-9C28-8A37A609D579}" type="datetimeFigureOut">
              <a:rPr lang="da-DK" smtClean="0"/>
              <a:t>08-08-2016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71FA5-AF49-4596-B55B-15CA0487AC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65329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D773-7B77-4FAF-9C28-8A37A609D579}" type="datetimeFigureOut">
              <a:rPr lang="da-DK" smtClean="0"/>
              <a:t>08-08-2016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71FA5-AF49-4596-B55B-15CA0487AC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88211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D773-7B77-4FAF-9C28-8A37A609D579}" type="datetimeFigureOut">
              <a:rPr lang="da-DK" smtClean="0"/>
              <a:t>08-08-2016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71FA5-AF49-4596-B55B-15CA0487AC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20121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D773-7B77-4FAF-9C28-8A37A609D579}" type="datetimeFigureOut">
              <a:rPr lang="da-DK" smtClean="0"/>
              <a:t>08-08-2016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71FA5-AF49-4596-B55B-15CA0487AC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57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D773-7B77-4FAF-9C28-8A37A609D579}" type="datetimeFigureOut">
              <a:rPr lang="da-DK" smtClean="0"/>
              <a:t>08-08-2016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71FA5-AF49-4596-B55B-15CA0487AC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73025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CD773-7B77-4FAF-9C28-8A37A609D579}" type="datetimeFigureOut">
              <a:rPr lang="da-DK" smtClean="0"/>
              <a:t>08-08-2016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71FA5-AF49-4596-B55B-15CA0487AC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14458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rogram%20Files%20(x86)\Microchip\MPLAB%20IDE\Core\MPLAB.ex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MP-lab 8.92</a:t>
            </a:r>
            <a:r>
              <a:rPr lang="da-DK" smtClean="0"/>
              <a:t/>
            </a:r>
            <a:br>
              <a:rPr lang="da-DK" smtClean="0"/>
            </a:br>
            <a:r>
              <a:rPr lang="da-DK" smtClean="0"/>
              <a:t>Projekter og FAQ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0510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Opsætning af projekt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a-DK" dirty="0" smtClean="0">
                <a:hlinkClick r:id="rId2" action="ppaction://hlinkfile"/>
              </a:rPr>
              <a:t>Opstart af MP-lab</a:t>
            </a:r>
            <a:endParaRPr lang="da-DK" dirty="0"/>
          </a:p>
          <a:p>
            <a:pPr marL="0" indent="0">
              <a:buNone/>
            </a:pPr>
            <a:r>
              <a:rPr lang="da-DK" dirty="0" smtClean="0"/>
              <a:t>&gt;&gt; Project &gt;&gt; Project Wizard </a:t>
            </a:r>
            <a:endParaRPr lang="da-DK" dirty="0"/>
          </a:p>
          <a:p>
            <a:r>
              <a:rPr lang="da-DK" dirty="0" smtClean="0"/>
              <a:t>Welcome </a:t>
            </a:r>
            <a:r>
              <a:rPr lang="da-DK" dirty="0" smtClean="0">
                <a:sym typeface="Wingdings" panose="05000000000000000000" pitchFamily="2" charset="2"/>
              </a:rPr>
              <a:t></a:t>
            </a:r>
            <a:r>
              <a:rPr lang="da-DK" dirty="0" smtClean="0"/>
              <a:t> Næste</a:t>
            </a:r>
            <a:r>
              <a:rPr lang="da-DK" dirty="0" smtClean="0">
                <a:hlinkClick r:id="rId2" action="ppaction://hlinkfile"/>
              </a:rPr>
              <a:t> </a:t>
            </a:r>
          </a:p>
          <a:p>
            <a:r>
              <a:rPr lang="da-DK" dirty="0" smtClean="0"/>
              <a:t>Step </a:t>
            </a:r>
            <a:r>
              <a:rPr lang="da-DK" dirty="0" err="1" smtClean="0"/>
              <a:t>one</a:t>
            </a:r>
            <a:r>
              <a:rPr lang="da-DK" dirty="0" smtClean="0"/>
              <a:t>: </a:t>
            </a:r>
            <a:r>
              <a:rPr lang="da-DK" sz="1800" dirty="0" err="1" smtClean="0"/>
              <a:t>select</a:t>
            </a:r>
            <a:r>
              <a:rPr lang="da-DK" sz="1800" dirty="0"/>
              <a:t> </a:t>
            </a:r>
            <a:r>
              <a:rPr lang="da-DK" sz="1800" dirty="0" smtClean="0"/>
              <a:t>a </a:t>
            </a:r>
            <a:r>
              <a:rPr lang="da-DK" sz="1800" dirty="0" err="1" smtClean="0"/>
              <a:t>device</a:t>
            </a:r>
            <a:r>
              <a:rPr lang="da-DK" sz="1800" dirty="0" smtClean="0"/>
              <a:t> --- skriv </a:t>
            </a:r>
            <a:r>
              <a:rPr lang="da-DK" dirty="0" smtClean="0"/>
              <a:t>”PIC16F877A” </a:t>
            </a:r>
            <a:r>
              <a:rPr lang="da-DK" dirty="0" smtClean="0">
                <a:sym typeface="Wingdings" panose="05000000000000000000" pitchFamily="2" charset="2"/>
              </a:rPr>
              <a:t></a:t>
            </a:r>
            <a:r>
              <a:rPr lang="da-DK" dirty="0" smtClean="0"/>
              <a:t> </a:t>
            </a:r>
            <a:r>
              <a:rPr lang="da-DK" dirty="0" smtClean="0"/>
              <a:t>Næste</a:t>
            </a:r>
            <a:endParaRPr lang="da-DK" dirty="0" smtClean="0"/>
          </a:p>
          <a:p>
            <a:r>
              <a:rPr lang="da-DK" dirty="0" smtClean="0"/>
              <a:t>Step </a:t>
            </a:r>
            <a:r>
              <a:rPr lang="da-DK" dirty="0" err="1" smtClean="0"/>
              <a:t>two</a:t>
            </a:r>
            <a:r>
              <a:rPr lang="da-DK" dirty="0" smtClean="0"/>
              <a:t>: </a:t>
            </a:r>
            <a:r>
              <a:rPr lang="da-DK" sz="1800" dirty="0" err="1" smtClean="0"/>
              <a:t>select</a:t>
            </a:r>
            <a:r>
              <a:rPr lang="da-DK" sz="1800" dirty="0" smtClean="0"/>
              <a:t> a </a:t>
            </a:r>
            <a:r>
              <a:rPr lang="da-DK" sz="1800" dirty="0" err="1" smtClean="0"/>
              <a:t>language</a:t>
            </a:r>
            <a:r>
              <a:rPr lang="da-DK" sz="1800" dirty="0" smtClean="0"/>
              <a:t> </a:t>
            </a:r>
            <a:r>
              <a:rPr lang="da-DK" sz="1800" dirty="0" err="1" smtClean="0"/>
              <a:t>toolsuite</a:t>
            </a:r>
            <a:r>
              <a:rPr lang="da-DK" sz="1800" dirty="0" smtClean="0"/>
              <a:t> </a:t>
            </a:r>
            <a:r>
              <a:rPr lang="da-DK" dirty="0" smtClean="0">
                <a:sym typeface="Wingdings" panose="05000000000000000000" pitchFamily="2" charset="2"/>
              </a:rPr>
              <a:t></a:t>
            </a:r>
            <a:r>
              <a:rPr lang="da-DK" sz="1800" dirty="0" smtClean="0">
                <a:sym typeface="Wingdings" panose="05000000000000000000" pitchFamily="2" charset="2"/>
              </a:rPr>
              <a:t> </a:t>
            </a:r>
            <a:r>
              <a:rPr lang="da-DK" dirty="0" smtClean="0"/>
              <a:t>Næste</a:t>
            </a:r>
            <a:r>
              <a:rPr lang="da-DK" dirty="0" smtClean="0">
                <a:hlinkClick r:id="rId2" action="ppaction://hlinkfile"/>
              </a:rPr>
              <a:t> </a:t>
            </a:r>
          </a:p>
          <a:p>
            <a:r>
              <a:rPr lang="da-DK" dirty="0" smtClean="0"/>
              <a:t>Step </a:t>
            </a:r>
            <a:r>
              <a:rPr lang="da-DK" dirty="0" err="1" smtClean="0"/>
              <a:t>three</a:t>
            </a:r>
            <a:r>
              <a:rPr lang="da-DK" dirty="0" smtClean="0"/>
              <a:t>: </a:t>
            </a:r>
            <a:r>
              <a:rPr lang="da-DK" sz="1800" dirty="0" err="1" smtClean="0"/>
              <a:t>Create</a:t>
            </a:r>
            <a:r>
              <a:rPr lang="da-DK" sz="1800" dirty="0" smtClean="0"/>
              <a:t> a new </a:t>
            </a:r>
            <a:r>
              <a:rPr lang="da-DK" sz="1800" dirty="0" err="1" smtClean="0"/>
              <a:t>project</a:t>
            </a:r>
            <a:r>
              <a:rPr lang="da-DK" sz="1800" dirty="0" smtClean="0"/>
              <a:t> </a:t>
            </a:r>
            <a:r>
              <a:rPr lang="da-DK" dirty="0" smtClean="0">
                <a:sym typeface="Wingdings" panose="05000000000000000000" pitchFamily="2" charset="2"/>
              </a:rPr>
              <a:t></a:t>
            </a:r>
            <a:r>
              <a:rPr lang="da-DK" dirty="0" smtClean="0"/>
              <a:t> </a:t>
            </a:r>
          </a:p>
          <a:p>
            <a:pPr lvl="1"/>
            <a:r>
              <a:rPr lang="da-DK" sz="1400" dirty="0" smtClean="0"/>
              <a:t>Browse   ---   og find en rigtig god placering til dit projekt</a:t>
            </a:r>
          </a:p>
          <a:p>
            <a:pPr lvl="1"/>
            <a:r>
              <a:rPr lang="da-DK" sz="1400" dirty="0" smtClean="0"/>
              <a:t>Navngiv  projektfilen   ---   </a:t>
            </a:r>
            <a:r>
              <a:rPr lang="da-DK" sz="1400" dirty="0" err="1" smtClean="0"/>
              <a:t>Projektfil</a:t>
            </a:r>
            <a:r>
              <a:rPr lang="da-DK" sz="1400" dirty="0" smtClean="0"/>
              <a:t>	</a:t>
            </a:r>
            <a:r>
              <a:rPr lang="da-DK" sz="2800" dirty="0" smtClean="0">
                <a:sym typeface="Wingdings" panose="05000000000000000000" pitchFamily="2" charset="2"/>
              </a:rPr>
              <a:t>Gem 	</a:t>
            </a:r>
            <a:r>
              <a:rPr lang="da-DK" sz="1800" dirty="0" smtClean="0">
                <a:sym typeface="Wingdings" panose="05000000000000000000" pitchFamily="2" charset="2"/>
              </a:rPr>
              <a:t> </a:t>
            </a:r>
            <a:r>
              <a:rPr lang="da-DK" sz="2800" dirty="0" smtClean="0"/>
              <a:t>Næste</a:t>
            </a:r>
            <a:r>
              <a:rPr lang="da-DK" sz="2800" dirty="0" smtClean="0">
                <a:hlinkClick r:id="rId2" action="ppaction://hlinkfile"/>
              </a:rPr>
              <a:t> </a:t>
            </a:r>
          </a:p>
          <a:p>
            <a:r>
              <a:rPr lang="da-DK" dirty="0" smtClean="0">
                <a:sym typeface="Wingdings" panose="05000000000000000000" pitchFamily="2" charset="2"/>
              </a:rPr>
              <a:t>Step </a:t>
            </a:r>
            <a:r>
              <a:rPr lang="da-DK" dirty="0" err="1" smtClean="0">
                <a:sym typeface="Wingdings" panose="05000000000000000000" pitchFamily="2" charset="2"/>
              </a:rPr>
              <a:t>four</a:t>
            </a:r>
            <a:r>
              <a:rPr lang="da-DK" dirty="0" smtClean="0">
                <a:sym typeface="Wingdings" panose="05000000000000000000" pitchFamily="2" charset="2"/>
              </a:rPr>
              <a:t>: </a:t>
            </a:r>
            <a:r>
              <a:rPr lang="da-DK" sz="1800" dirty="0" err="1" smtClean="0">
                <a:sym typeface="Wingdings" panose="05000000000000000000" pitchFamily="2" charset="2"/>
              </a:rPr>
              <a:t>add</a:t>
            </a:r>
            <a:r>
              <a:rPr lang="da-DK" sz="1800" dirty="0" smtClean="0">
                <a:sym typeface="Wingdings" panose="05000000000000000000" pitchFamily="2" charset="2"/>
              </a:rPr>
              <a:t> </a:t>
            </a:r>
            <a:r>
              <a:rPr lang="da-DK" sz="1800" dirty="0" err="1" smtClean="0">
                <a:sym typeface="Wingdings" panose="05000000000000000000" pitchFamily="2" charset="2"/>
              </a:rPr>
              <a:t>existing</a:t>
            </a:r>
            <a:r>
              <a:rPr lang="da-DK" sz="1800" dirty="0" smtClean="0">
                <a:sym typeface="Wingdings" panose="05000000000000000000" pitchFamily="2" charset="2"/>
              </a:rPr>
              <a:t> files </a:t>
            </a:r>
            <a:r>
              <a:rPr lang="da-DK" sz="3200" dirty="0" smtClean="0">
                <a:sym typeface="Wingdings" panose="05000000000000000000" pitchFamily="2" charset="2"/>
              </a:rPr>
              <a:t></a:t>
            </a:r>
            <a:r>
              <a:rPr lang="da-DK" sz="2400" dirty="0" smtClean="0">
                <a:sym typeface="Wingdings" panose="05000000000000000000" pitchFamily="2" charset="2"/>
              </a:rPr>
              <a:t> </a:t>
            </a:r>
            <a:r>
              <a:rPr lang="da-DK" sz="3200" dirty="0" smtClean="0"/>
              <a:t>Næste</a:t>
            </a:r>
            <a:r>
              <a:rPr lang="da-DK" sz="3200" dirty="0" smtClean="0">
                <a:hlinkClick r:id="rId2" action="ppaction://hlinkfile"/>
              </a:rPr>
              <a:t> </a:t>
            </a:r>
            <a:endParaRPr lang="da-DK" sz="3200" dirty="0" smtClean="0"/>
          </a:p>
          <a:p>
            <a:r>
              <a:rPr lang="da-DK" sz="3200" dirty="0" smtClean="0"/>
              <a:t>Summary </a:t>
            </a:r>
            <a:r>
              <a:rPr lang="da-DK" sz="3200" dirty="0" smtClean="0">
                <a:sym typeface="Wingdings" panose="05000000000000000000" pitchFamily="2" charset="2"/>
              </a:rPr>
              <a:t></a:t>
            </a:r>
            <a:r>
              <a:rPr lang="da-DK" sz="2400" dirty="0" smtClean="0">
                <a:sym typeface="Wingdings" panose="05000000000000000000" pitchFamily="2" charset="2"/>
              </a:rPr>
              <a:t> </a:t>
            </a:r>
            <a:r>
              <a:rPr lang="da-DK" sz="3200" dirty="0" smtClean="0"/>
              <a:t>udfør</a:t>
            </a:r>
          </a:p>
          <a:p>
            <a:endParaRPr lang="da-DK" sz="3300" dirty="0" smtClean="0">
              <a:sym typeface="Wingdings" panose="05000000000000000000" pitchFamily="2" charset="2"/>
            </a:endParaRPr>
          </a:p>
          <a:p>
            <a:pPr lvl="1"/>
            <a:endParaRPr lang="da-DK" sz="1400" dirty="0">
              <a:hlinkClick r:id="rId2" action="ppaction://hlinkfile"/>
            </a:endParaRPr>
          </a:p>
        </p:txBody>
      </p:sp>
      <p:grpSp>
        <p:nvGrpSpPr>
          <p:cNvPr id="20" name="Gruppe 19"/>
          <p:cNvGrpSpPr/>
          <p:nvPr/>
        </p:nvGrpSpPr>
        <p:grpSpPr>
          <a:xfrm>
            <a:off x="4813996" y="2177967"/>
            <a:ext cx="246184" cy="251949"/>
            <a:chOff x="4135902" y="2764302"/>
            <a:chExt cx="246184" cy="251949"/>
          </a:xfrm>
        </p:grpSpPr>
        <p:cxnSp>
          <p:nvCxnSpPr>
            <p:cNvPr id="11" name="Lige forbindelse 10"/>
            <p:cNvCxnSpPr/>
            <p:nvPr/>
          </p:nvCxnSpPr>
          <p:spPr>
            <a:xfrm>
              <a:off x="4382086" y="2764302"/>
              <a:ext cx="0" cy="16177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Lige forbindelse 14"/>
            <p:cNvCxnSpPr/>
            <p:nvPr/>
          </p:nvCxnSpPr>
          <p:spPr>
            <a:xfrm flipH="1">
              <a:off x="4142935" y="2933114"/>
              <a:ext cx="23915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Lige forbindelse 16"/>
            <p:cNvCxnSpPr/>
            <p:nvPr/>
          </p:nvCxnSpPr>
          <p:spPr>
            <a:xfrm flipV="1">
              <a:off x="4135902" y="2845191"/>
              <a:ext cx="119575" cy="80889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Lige forbindelse 18"/>
            <p:cNvCxnSpPr/>
            <p:nvPr/>
          </p:nvCxnSpPr>
          <p:spPr>
            <a:xfrm>
              <a:off x="4142935" y="2926080"/>
              <a:ext cx="119575" cy="9017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uppe 30"/>
          <p:cNvGrpSpPr/>
          <p:nvPr/>
        </p:nvGrpSpPr>
        <p:grpSpPr>
          <a:xfrm>
            <a:off x="3825963" y="2652548"/>
            <a:ext cx="246184" cy="251949"/>
            <a:chOff x="4135902" y="2764302"/>
            <a:chExt cx="246184" cy="251949"/>
          </a:xfrm>
        </p:grpSpPr>
        <p:cxnSp>
          <p:nvCxnSpPr>
            <p:cNvPr id="32" name="Lige forbindelse 31"/>
            <p:cNvCxnSpPr/>
            <p:nvPr/>
          </p:nvCxnSpPr>
          <p:spPr>
            <a:xfrm>
              <a:off x="4382086" y="2764302"/>
              <a:ext cx="0" cy="16177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Lige forbindelse 32"/>
            <p:cNvCxnSpPr/>
            <p:nvPr/>
          </p:nvCxnSpPr>
          <p:spPr>
            <a:xfrm flipH="1">
              <a:off x="4142935" y="2933114"/>
              <a:ext cx="23915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Lige forbindelse 33"/>
            <p:cNvCxnSpPr/>
            <p:nvPr/>
          </p:nvCxnSpPr>
          <p:spPr>
            <a:xfrm flipV="1">
              <a:off x="4135902" y="2845191"/>
              <a:ext cx="119575" cy="80889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Lige forbindelse 34"/>
            <p:cNvCxnSpPr/>
            <p:nvPr/>
          </p:nvCxnSpPr>
          <p:spPr>
            <a:xfrm>
              <a:off x="4142935" y="2926080"/>
              <a:ext cx="119575" cy="9017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uppe 35"/>
          <p:cNvGrpSpPr/>
          <p:nvPr/>
        </p:nvGrpSpPr>
        <p:grpSpPr>
          <a:xfrm>
            <a:off x="7844608" y="3065402"/>
            <a:ext cx="246184" cy="251949"/>
            <a:chOff x="4135902" y="2764302"/>
            <a:chExt cx="246184" cy="251949"/>
          </a:xfrm>
        </p:grpSpPr>
        <p:cxnSp>
          <p:nvCxnSpPr>
            <p:cNvPr id="37" name="Lige forbindelse 36"/>
            <p:cNvCxnSpPr/>
            <p:nvPr/>
          </p:nvCxnSpPr>
          <p:spPr>
            <a:xfrm>
              <a:off x="4382086" y="2764302"/>
              <a:ext cx="0" cy="16177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Lige forbindelse 37"/>
            <p:cNvCxnSpPr/>
            <p:nvPr/>
          </p:nvCxnSpPr>
          <p:spPr>
            <a:xfrm flipH="1">
              <a:off x="4142935" y="2933114"/>
              <a:ext cx="23915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Lige forbindelse 38"/>
            <p:cNvCxnSpPr/>
            <p:nvPr/>
          </p:nvCxnSpPr>
          <p:spPr>
            <a:xfrm flipV="1">
              <a:off x="4135902" y="2845191"/>
              <a:ext cx="119575" cy="80889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Lige forbindelse 39"/>
            <p:cNvCxnSpPr/>
            <p:nvPr/>
          </p:nvCxnSpPr>
          <p:spPr>
            <a:xfrm>
              <a:off x="4142935" y="2926080"/>
              <a:ext cx="119575" cy="9017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uppe 45"/>
          <p:cNvGrpSpPr/>
          <p:nvPr/>
        </p:nvGrpSpPr>
        <p:grpSpPr>
          <a:xfrm>
            <a:off x="6247643" y="3488433"/>
            <a:ext cx="246184" cy="251949"/>
            <a:chOff x="4135902" y="2764302"/>
            <a:chExt cx="246184" cy="251949"/>
          </a:xfrm>
        </p:grpSpPr>
        <p:cxnSp>
          <p:nvCxnSpPr>
            <p:cNvPr id="47" name="Lige forbindelse 46"/>
            <p:cNvCxnSpPr/>
            <p:nvPr/>
          </p:nvCxnSpPr>
          <p:spPr>
            <a:xfrm>
              <a:off x="4382086" y="2764302"/>
              <a:ext cx="0" cy="16177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Lige forbindelse 47"/>
            <p:cNvCxnSpPr/>
            <p:nvPr/>
          </p:nvCxnSpPr>
          <p:spPr>
            <a:xfrm flipH="1">
              <a:off x="4142935" y="2933114"/>
              <a:ext cx="23915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Lige forbindelse 48"/>
            <p:cNvCxnSpPr/>
            <p:nvPr/>
          </p:nvCxnSpPr>
          <p:spPr>
            <a:xfrm flipV="1">
              <a:off x="4135902" y="2845191"/>
              <a:ext cx="119575" cy="80889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Lige forbindelse 49"/>
            <p:cNvCxnSpPr/>
            <p:nvPr/>
          </p:nvCxnSpPr>
          <p:spPr>
            <a:xfrm>
              <a:off x="4142935" y="2926080"/>
              <a:ext cx="119575" cy="9017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uppe 50"/>
          <p:cNvGrpSpPr/>
          <p:nvPr/>
        </p:nvGrpSpPr>
        <p:grpSpPr>
          <a:xfrm>
            <a:off x="5015750" y="3935418"/>
            <a:ext cx="246184" cy="251949"/>
            <a:chOff x="4135902" y="2764302"/>
            <a:chExt cx="246184" cy="251949"/>
          </a:xfrm>
        </p:grpSpPr>
        <p:cxnSp>
          <p:nvCxnSpPr>
            <p:cNvPr id="52" name="Lige forbindelse 51"/>
            <p:cNvCxnSpPr/>
            <p:nvPr/>
          </p:nvCxnSpPr>
          <p:spPr>
            <a:xfrm>
              <a:off x="4382086" y="2764302"/>
              <a:ext cx="0" cy="16177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Lige forbindelse 52"/>
            <p:cNvCxnSpPr/>
            <p:nvPr/>
          </p:nvCxnSpPr>
          <p:spPr>
            <a:xfrm flipH="1">
              <a:off x="4142935" y="2933114"/>
              <a:ext cx="23915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Lige forbindelse 53"/>
            <p:cNvCxnSpPr/>
            <p:nvPr/>
          </p:nvCxnSpPr>
          <p:spPr>
            <a:xfrm flipV="1">
              <a:off x="4135902" y="2845191"/>
              <a:ext cx="119575" cy="80889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Lige forbindelse 54"/>
            <p:cNvCxnSpPr/>
            <p:nvPr/>
          </p:nvCxnSpPr>
          <p:spPr>
            <a:xfrm>
              <a:off x="4142935" y="2926080"/>
              <a:ext cx="119575" cy="9017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uppe 55"/>
          <p:cNvGrpSpPr/>
          <p:nvPr/>
        </p:nvGrpSpPr>
        <p:grpSpPr>
          <a:xfrm>
            <a:off x="7788336" y="4559778"/>
            <a:ext cx="246184" cy="251949"/>
            <a:chOff x="4135902" y="2764302"/>
            <a:chExt cx="246184" cy="251949"/>
          </a:xfrm>
        </p:grpSpPr>
        <p:cxnSp>
          <p:nvCxnSpPr>
            <p:cNvPr id="57" name="Lige forbindelse 56"/>
            <p:cNvCxnSpPr/>
            <p:nvPr/>
          </p:nvCxnSpPr>
          <p:spPr>
            <a:xfrm>
              <a:off x="4382086" y="2764302"/>
              <a:ext cx="0" cy="16177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Lige forbindelse 57"/>
            <p:cNvCxnSpPr/>
            <p:nvPr/>
          </p:nvCxnSpPr>
          <p:spPr>
            <a:xfrm flipH="1">
              <a:off x="4142935" y="2933114"/>
              <a:ext cx="23915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Lige forbindelse 58"/>
            <p:cNvCxnSpPr/>
            <p:nvPr/>
          </p:nvCxnSpPr>
          <p:spPr>
            <a:xfrm flipV="1">
              <a:off x="4135902" y="2845191"/>
              <a:ext cx="119575" cy="80889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Lige forbindelse 59"/>
            <p:cNvCxnSpPr/>
            <p:nvPr/>
          </p:nvCxnSpPr>
          <p:spPr>
            <a:xfrm>
              <a:off x="4142935" y="2926080"/>
              <a:ext cx="119575" cy="9017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uppe 60"/>
          <p:cNvGrpSpPr/>
          <p:nvPr/>
        </p:nvGrpSpPr>
        <p:grpSpPr>
          <a:xfrm>
            <a:off x="5505761" y="5051225"/>
            <a:ext cx="246184" cy="251949"/>
            <a:chOff x="4135902" y="2764302"/>
            <a:chExt cx="246184" cy="251949"/>
          </a:xfrm>
        </p:grpSpPr>
        <p:cxnSp>
          <p:nvCxnSpPr>
            <p:cNvPr id="62" name="Lige forbindelse 61"/>
            <p:cNvCxnSpPr/>
            <p:nvPr/>
          </p:nvCxnSpPr>
          <p:spPr>
            <a:xfrm>
              <a:off x="4382086" y="2764302"/>
              <a:ext cx="0" cy="16177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Lige forbindelse 62"/>
            <p:cNvCxnSpPr/>
            <p:nvPr/>
          </p:nvCxnSpPr>
          <p:spPr>
            <a:xfrm flipH="1">
              <a:off x="4142935" y="2933114"/>
              <a:ext cx="23915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Lige forbindelse 63"/>
            <p:cNvCxnSpPr/>
            <p:nvPr/>
          </p:nvCxnSpPr>
          <p:spPr>
            <a:xfrm flipV="1">
              <a:off x="4135902" y="2845191"/>
              <a:ext cx="119575" cy="80889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Lige forbindelse 64"/>
            <p:cNvCxnSpPr/>
            <p:nvPr/>
          </p:nvCxnSpPr>
          <p:spPr>
            <a:xfrm>
              <a:off x="4142935" y="2926080"/>
              <a:ext cx="119575" cy="9017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uppe 65"/>
          <p:cNvGrpSpPr/>
          <p:nvPr/>
        </p:nvGrpSpPr>
        <p:grpSpPr>
          <a:xfrm>
            <a:off x="4072147" y="5563220"/>
            <a:ext cx="246184" cy="251949"/>
            <a:chOff x="4135902" y="2764302"/>
            <a:chExt cx="246184" cy="251949"/>
          </a:xfrm>
        </p:grpSpPr>
        <p:cxnSp>
          <p:nvCxnSpPr>
            <p:cNvPr id="67" name="Lige forbindelse 66"/>
            <p:cNvCxnSpPr/>
            <p:nvPr/>
          </p:nvCxnSpPr>
          <p:spPr>
            <a:xfrm>
              <a:off x="4382086" y="2764302"/>
              <a:ext cx="0" cy="161778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Lige forbindelse 67"/>
            <p:cNvCxnSpPr/>
            <p:nvPr/>
          </p:nvCxnSpPr>
          <p:spPr>
            <a:xfrm flipH="1">
              <a:off x="4142935" y="2933114"/>
              <a:ext cx="239151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Lige forbindelse 68"/>
            <p:cNvCxnSpPr/>
            <p:nvPr/>
          </p:nvCxnSpPr>
          <p:spPr>
            <a:xfrm flipV="1">
              <a:off x="4135902" y="2845191"/>
              <a:ext cx="119575" cy="80889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Lige forbindelse 69"/>
            <p:cNvCxnSpPr/>
            <p:nvPr/>
          </p:nvCxnSpPr>
          <p:spPr>
            <a:xfrm>
              <a:off x="4142935" y="2926080"/>
              <a:ext cx="119575" cy="9017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1100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i="1" dirty="0" err="1" smtClean="0"/>
              <a:t>Frequently</a:t>
            </a:r>
            <a:r>
              <a:rPr lang="da-DK" i="1" dirty="0" smtClean="0"/>
              <a:t> </a:t>
            </a:r>
            <a:r>
              <a:rPr lang="da-DK" i="1" dirty="0" err="1" smtClean="0"/>
              <a:t>asked</a:t>
            </a:r>
            <a:r>
              <a:rPr lang="da-DK" i="1" dirty="0" smtClean="0"/>
              <a:t> </a:t>
            </a:r>
            <a:r>
              <a:rPr lang="da-DK" i="1" dirty="0" err="1" smtClean="0"/>
              <a:t>questions</a:t>
            </a:r>
            <a:r>
              <a:rPr lang="da-DK" dirty="0" smtClean="0"/>
              <a:t> 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Ofte glemmer man at starte sit projekt</a:t>
            </a:r>
          </a:p>
          <a:p>
            <a:pPr lvl="1"/>
            <a:r>
              <a:rPr lang="da-DK" dirty="0" smtClean="0"/>
              <a:t>Man kan hverken oversætte(</a:t>
            </a:r>
            <a:r>
              <a:rPr lang="da-DK" dirty="0" err="1" smtClean="0"/>
              <a:t>Compile</a:t>
            </a:r>
            <a:r>
              <a:rPr lang="da-DK" dirty="0" smtClean="0"/>
              <a:t>) eller overføre </a:t>
            </a:r>
            <a:br>
              <a:rPr lang="da-DK" dirty="0" smtClean="0"/>
            </a:br>
            <a:r>
              <a:rPr lang="da-DK" dirty="0" smtClean="0"/>
              <a:t>(Brænde) sit program hvis det ikke ligger i et projekt</a:t>
            </a:r>
          </a:p>
          <a:p>
            <a:r>
              <a:rPr lang="da-DK" dirty="0" smtClean="0"/>
              <a:t>Nogle gange er der valgt en forkert µ </a:t>
            </a:r>
            <a:r>
              <a:rPr lang="da-DK" dirty="0" err="1" smtClean="0"/>
              <a:t>Controler</a:t>
            </a:r>
            <a:endParaRPr lang="da-DK" dirty="0"/>
          </a:p>
          <a:p>
            <a:pPr lvl="1"/>
            <a:r>
              <a:rPr lang="da-DK" dirty="0" smtClean="0"/>
              <a:t>Det kan koste ens µC livet at vælge en forkert i projektet</a:t>
            </a:r>
            <a:br>
              <a:rPr lang="da-DK" dirty="0" smtClean="0"/>
            </a:br>
            <a:r>
              <a:rPr lang="da-DK" dirty="0" smtClean="0"/>
              <a:t>den bliver programmeret på en forkert måde</a:t>
            </a:r>
          </a:p>
          <a:p>
            <a:r>
              <a:rPr lang="da-DK" dirty="0" smtClean="0"/>
              <a:t>Skal der laves et nyt projekt til hver øvelse</a:t>
            </a:r>
          </a:p>
          <a:p>
            <a:pPr lvl="1"/>
            <a:r>
              <a:rPr lang="da-DK" dirty="0" smtClean="0"/>
              <a:t>Nej du kan i </a:t>
            </a:r>
            <a:r>
              <a:rPr lang="da-DK" dirty="0" err="1" smtClean="0"/>
              <a:t>Mplab</a:t>
            </a:r>
            <a:r>
              <a:rPr lang="da-DK" dirty="0" smtClean="0"/>
              <a:t> bruge et projekt til alle vores øvelser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5074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78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Office-tema</vt:lpstr>
      <vt:lpstr>MP-lab 8.92 Projekter og FAQ</vt:lpstr>
      <vt:lpstr>Opsætning af projekt</vt:lpstr>
      <vt:lpstr>Frequently asked questions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MP-lab 8.92</dc:title>
  <dc:creator>Steen Heide</dc:creator>
  <cp:lastModifiedBy>Steen Heide</cp:lastModifiedBy>
  <cp:revision>7</cp:revision>
  <dcterms:created xsi:type="dcterms:W3CDTF">2016-08-08T08:05:21Z</dcterms:created>
  <dcterms:modified xsi:type="dcterms:W3CDTF">2016-08-08T10:59:35Z</dcterms:modified>
</cp:coreProperties>
</file>