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0" r:id="rId7"/>
    <p:sldId id="266" r:id="rId8"/>
    <p:sldId id="264" r:id="rId9"/>
    <p:sldId id="265" r:id="rId10"/>
    <p:sldId id="268" r:id="rId11"/>
    <p:sldId id="259" r:id="rId12"/>
    <p:sldId id="267" r:id="rId13"/>
    <p:sldId id="261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67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255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716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060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551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383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772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413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441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074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B50F1-5918-4717-A4D9-93B8FD259086}" type="datetimeFigureOut">
              <a:rPr lang="da-DK" smtClean="0"/>
              <a:t>30-10-2017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09B9-0166-43B4-888C-663648CAE32C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58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135" y="1966425"/>
            <a:ext cx="9144000" cy="2387600"/>
          </a:xfrm>
        </p:spPr>
        <p:txBody>
          <a:bodyPr>
            <a:normAutofit/>
          </a:bodyPr>
          <a:lstStyle/>
          <a:p>
            <a:r>
              <a:rPr lang="da-DK" sz="4800" dirty="0" smtClean="0"/>
              <a:t>Omlægning Til </a:t>
            </a:r>
            <a:r>
              <a:rPr lang="da-DK" dirty="0" smtClean="0"/>
              <a:t>PIC16F684</a:t>
            </a:r>
            <a:br>
              <a:rPr lang="da-DK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dirty="0" smtClean="0"/>
              <a:t>ICSP OG rigtig assembler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6494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Tanker om pulsbrede modulationen (PWM)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01419" cy="4351338"/>
          </a:xfrm>
        </p:spPr>
        <p:txBody>
          <a:bodyPr/>
          <a:lstStyle/>
          <a:p>
            <a:r>
              <a:rPr lang="da-DK" dirty="0" smtClean="0"/>
              <a:t>Der skal laves en frekvens </a:t>
            </a:r>
          </a:p>
          <a:p>
            <a:pPr lvl="1"/>
            <a:r>
              <a:rPr lang="da-DK" dirty="0" smtClean="0"/>
              <a:t>Det gøres med Timer2</a:t>
            </a:r>
          </a:p>
          <a:p>
            <a:r>
              <a:rPr lang="da-DK" dirty="0" smtClean="0"/>
              <a:t>Sæt periodetiden i </a:t>
            </a:r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PR2 </a:t>
            </a:r>
            <a:r>
              <a:rPr lang="da-DK" sz="1800" dirty="0" smtClean="0">
                <a:solidFill>
                  <a:schemeClr val="accent2">
                    <a:lumMod val="50000"/>
                  </a:schemeClr>
                </a:solidFill>
              </a:rPr>
              <a:t>side 79</a:t>
            </a:r>
          </a:p>
          <a:p>
            <a:r>
              <a:rPr lang="da-DK" dirty="0" smtClean="0"/>
              <a:t>Sæt prescaleren i </a:t>
            </a:r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T2CON </a:t>
            </a:r>
            <a:r>
              <a:rPr lang="da-DK" sz="2000" dirty="0" smtClean="0">
                <a:solidFill>
                  <a:schemeClr val="accent2">
                    <a:lumMod val="50000"/>
                  </a:schemeClr>
                </a:solidFill>
              </a:rPr>
              <a:t>side 53</a:t>
            </a:r>
          </a:p>
          <a:p>
            <a:r>
              <a:rPr lang="da-DK" dirty="0" smtClean="0"/>
              <a:t>Sæt PWM´op i </a:t>
            </a:r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CCP1CON </a:t>
            </a:r>
            <a:r>
              <a:rPr lang="da-DK" sz="2000" dirty="0" smtClean="0">
                <a:solidFill>
                  <a:schemeClr val="accent2">
                    <a:lumMod val="50000"/>
                  </a:schemeClr>
                </a:solidFill>
              </a:rPr>
              <a:t>side 75</a:t>
            </a:r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9619" y="1825624"/>
            <a:ext cx="5844381" cy="405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9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7177" y="486605"/>
            <a:ext cx="8457408" cy="10598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7177" y="3239588"/>
            <a:ext cx="8457408" cy="21423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7177" y="2097165"/>
            <a:ext cx="8457408" cy="60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59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/>
          <a:stretch/>
        </p:blipFill>
        <p:spPr>
          <a:xfrm>
            <a:off x="1404708" y="1273373"/>
            <a:ext cx="9674671" cy="16025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4708" y="2801260"/>
            <a:ext cx="9674676" cy="5038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4708" y="3684041"/>
            <a:ext cx="9674679" cy="2799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4709" y="3968623"/>
            <a:ext cx="9674670" cy="4665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4711" y="4735814"/>
            <a:ext cx="7715250" cy="2425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4715" y="4978409"/>
            <a:ext cx="7715246" cy="26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5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Fri leg </a:t>
            </a:r>
            <a:endParaRPr lang="da-DK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21114" y="2151517"/>
            <a:ext cx="8124372" cy="2493054"/>
          </a:xfrm>
        </p:spPr>
        <p:txBody>
          <a:bodyPr>
            <a:normAutofit/>
          </a:bodyPr>
          <a:lstStyle/>
          <a:p>
            <a:r>
              <a:rPr lang="da-DK" dirty="0" smtClean="0"/>
              <a:t>Få en motor til at køre i forskellige hastigheder</a:t>
            </a:r>
          </a:p>
          <a:p>
            <a:r>
              <a:rPr lang="da-DK" dirty="0" smtClean="0"/>
              <a:t>Vælg hurtigt eller langsomt med knappen fra før</a:t>
            </a:r>
          </a:p>
          <a:p>
            <a:r>
              <a:rPr lang="da-DK" dirty="0" smtClean="0"/>
              <a:t>Vi prøver at sætte periodetiden til </a:t>
            </a:r>
            <a:r>
              <a:rPr lang="da-DK" smtClean="0"/>
              <a:t>244 </a:t>
            </a:r>
            <a:r>
              <a:rPr lang="da-DK" smtClean="0"/>
              <a:t>ms</a:t>
            </a:r>
            <a:endParaRPr lang="da-DK" dirty="0" smtClean="0"/>
          </a:p>
          <a:p>
            <a:r>
              <a:rPr lang="da-DK" dirty="0" smtClean="0"/>
              <a:t>Vi regner med at den interne Clock er 8MHz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97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90" y="1802674"/>
            <a:ext cx="10400419" cy="3174275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3852840"/>
            <a:ext cx="4820610" cy="2248218"/>
          </a:xfrm>
        </p:spPr>
        <p:txBody>
          <a:bodyPr>
            <a:normAutofit/>
          </a:bodyPr>
          <a:lstStyle/>
          <a:p>
            <a:r>
              <a:rPr lang="da-DK" sz="1900" dirty="0" smtClean="0"/>
              <a:t>Side 2 </a:t>
            </a:r>
            <a:r>
              <a:rPr lang="da-DK" sz="2100" dirty="0" smtClean="0"/>
              <a:t>datablad</a:t>
            </a:r>
            <a:endParaRPr lang="da-DK" sz="2100" dirty="0"/>
          </a:p>
          <a:p>
            <a:r>
              <a:rPr lang="da-DK" sz="2000" dirty="0" smtClean="0"/>
              <a:t>Vdd =5v</a:t>
            </a:r>
          </a:p>
          <a:p>
            <a:r>
              <a:rPr lang="da-DK" sz="2000" dirty="0" smtClean="0"/>
              <a:t>Vss	=0v</a:t>
            </a:r>
          </a:p>
          <a:p>
            <a:r>
              <a:rPr lang="da-DK" sz="2000" dirty="0" smtClean="0"/>
              <a:t>ICSPDAT = Datalinjen</a:t>
            </a:r>
          </a:p>
          <a:p>
            <a:r>
              <a:rPr lang="da-DK" sz="2000" dirty="0" smtClean="0"/>
              <a:t>ICSPCLK = Clock til programering</a:t>
            </a:r>
            <a:endParaRPr lang="da-DK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 smtClean="0"/>
              <a:t>Kredsens layout</a:t>
            </a:r>
            <a:endParaRPr lang="da-DK" dirty="0"/>
          </a:p>
        </p:txBody>
      </p:sp>
      <p:sp>
        <p:nvSpPr>
          <p:cNvPr id="7" name="Rectangle 6"/>
          <p:cNvSpPr/>
          <p:nvPr/>
        </p:nvSpPr>
        <p:spPr>
          <a:xfrm>
            <a:off x="4703102" y="2821207"/>
            <a:ext cx="443573" cy="259618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/>
          <p:cNvSpPr/>
          <p:nvPr/>
        </p:nvSpPr>
        <p:spPr>
          <a:xfrm>
            <a:off x="7839075" y="2821207"/>
            <a:ext cx="406846" cy="259618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/>
          <p:cNvSpPr/>
          <p:nvPr/>
        </p:nvSpPr>
        <p:spPr>
          <a:xfrm>
            <a:off x="9829800" y="3389811"/>
            <a:ext cx="854075" cy="229689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ctangle 9"/>
          <p:cNvSpPr/>
          <p:nvPr/>
        </p:nvSpPr>
        <p:spPr>
          <a:xfrm>
            <a:off x="9378950" y="3080825"/>
            <a:ext cx="835025" cy="259618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ctangle 10"/>
          <p:cNvSpPr/>
          <p:nvPr/>
        </p:nvSpPr>
        <p:spPr>
          <a:xfrm>
            <a:off x="4108451" y="3572321"/>
            <a:ext cx="594652" cy="259618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09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ICSP på PICkit2</a:t>
            </a:r>
            <a:endParaRPr lang="da-DK" dirty="0"/>
          </a:p>
        </p:txBody>
      </p:sp>
      <p:pic>
        <p:nvPicPr>
          <p:cNvPr id="1026" name="Picture 2" descr="Billedresultat for picki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1509713"/>
            <a:ext cx="6727825" cy="476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9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Forbindelse – </a:t>
            </a:r>
            <a:r>
              <a:rPr lang="da-DK" sz="3600" dirty="0" smtClean="0"/>
              <a:t>Datablad – Programmering</a:t>
            </a:r>
            <a:br>
              <a:rPr lang="da-DK" sz="3600" dirty="0" smtClean="0"/>
            </a:br>
            <a:r>
              <a:rPr lang="da-DK" sz="2400" dirty="0" smtClean="0"/>
              <a:t>make it simple</a:t>
            </a:r>
            <a:endParaRPr lang="da-DK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5099" y="2594882"/>
            <a:ext cx="7295243" cy="1977118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Sluk for komparatorene i </a:t>
            </a:r>
            <a:r>
              <a:rPr lang="da-DK" b="1" dirty="0" smtClean="0">
                <a:solidFill>
                  <a:schemeClr val="accent2">
                    <a:lumMod val="50000"/>
                  </a:schemeClr>
                </a:solidFill>
              </a:rPr>
              <a:t>CMCON0</a:t>
            </a:r>
          </a:p>
          <a:p>
            <a:r>
              <a:rPr lang="da-DK" dirty="0" smtClean="0"/>
              <a:t>Sluk for Analog til Digital converterne i </a:t>
            </a:r>
            <a:r>
              <a:rPr lang="da-DK" b="1" dirty="0" smtClean="0">
                <a:solidFill>
                  <a:schemeClr val="accent2">
                    <a:lumMod val="50000"/>
                  </a:schemeClr>
                </a:solidFill>
              </a:rPr>
              <a:t>ANSEL</a:t>
            </a:r>
          </a:p>
          <a:p>
            <a:r>
              <a:rPr lang="da-DK" dirty="0" smtClean="0"/>
              <a:t>Sæt indgange og udgange op i </a:t>
            </a:r>
            <a:r>
              <a:rPr lang="da-DK" b="1" dirty="0" smtClean="0">
                <a:solidFill>
                  <a:schemeClr val="accent2">
                    <a:lumMod val="50000"/>
                  </a:schemeClr>
                </a:solidFill>
              </a:rPr>
              <a:t>TrisA</a:t>
            </a:r>
            <a:r>
              <a:rPr lang="da-DK" dirty="0" smtClean="0"/>
              <a:t> og </a:t>
            </a:r>
            <a:r>
              <a:rPr lang="da-DK" b="1" dirty="0" smtClean="0">
                <a:solidFill>
                  <a:schemeClr val="accent2">
                    <a:lumMod val="50000"/>
                  </a:schemeClr>
                </a:solidFill>
              </a:rPr>
              <a:t>TrisC</a:t>
            </a:r>
          </a:p>
          <a:p>
            <a:r>
              <a:rPr lang="da-DK" dirty="0" smtClean="0"/>
              <a:t>Lav programmet hvis SWITCH=1 så LED=1 (se lab2)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280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700" y="1059964"/>
            <a:ext cx="4978400" cy="2713750"/>
          </a:xfrm>
        </p:spPr>
        <p:txBody>
          <a:bodyPr/>
          <a:lstStyle/>
          <a:p>
            <a:r>
              <a:rPr lang="da-DK" dirty="0" smtClean="0"/>
              <a:t>Side 8 i databladet</a:t>
            </a:r>
          </a:p>
          <a:p>
            <a:r>
              <a:rPr lang="da-DK" sz="2000" b="1" dirty="0" smtClean="0"/>
              <a:t>Set bit 5 (RP0) </a:t>
            </a:r>
            <a:r>
              <a:rPr lang="da-DK" sz="2000" dirty="0" smtClean="0"/>
              <a:t>i status for at gå til bank1</a:t>
            </a:r>
          </a:p>
          <a:p>
            <a:r>
              <a:rPr lang="da-DK" sz="2000" dirty="0" smtClean="0"/>
              <a:t>Clear bits i TrisA og TrisB du vil bruge som udgange Out = 0 </a:t>
            </a:r>
          </a:p>
          <a:p>
            <a:r>
              <a:rPr lang="da-DK" sz="2000" dirty="0" smtClean="0"/>
              <a:t>Sæt bits i TrisA og TrisB du vil bruge som indgange In = 1</a:t>
            </a:r>
          </a:p>
          <a:p>
            <a:r>
              <a:rPr lang="da-DK" sz="2000" b="1" dirty="0" smtClean="0"/>
              <a:t>Clear bit 5 (RP0)</a:t>
            </a:r>
            <a:r>
              <a:rPr lang="da-DK" sz="2000" dirty="0" smtClean="0"/>
              <a:t> i status for at gå til bank0</a:t>
            </a:r>
            <a:endParaRPr lang="da-DK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0656" y="421542"/>
            <a:ext cx="4420560" cy="32098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03022" y="2209800"/>
            <a:ext cx="1542590" cy="224929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/>
          <p:cNvSpPr/>
          <p:nvPr/>
        </p:nvSpPr>
        <p:spPr>
          <a:xfrm>
            <a:off x="6772766" y="2209800"/>
            <a:ext cx="1409700" cy="199958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ctangle 12"/>
          <p:cNvSpPr/>
          <p:nvPr/>
        </p:nvSpPr>
        <p:spPr>
          <a:xfrm>
            <a:off x="8803022" y="2700076"/>
            <a:ext cx="1542590" cy="214457"/>
          </a:xfrm>
          <a:prstGeom prst="rec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451419" y="524407"/>
            <a:ext cx="40211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000" dirty="0" smtClean="0"/>
              <a:t>     Bank0	            Bank1</a:t>
            </a:r>
            <a:endParaRPr lang="da-DK" sz="20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1700" y="4206627"/>
            <a:ext cx="8457408" cy="10598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1700" y="5346825"/>
            <a:ext cx="8457408" cy="60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40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9"/>
          <a:stretch/>
        </p:blipFill>
        <p:spPr>
          <a:xfrm>
            <a:off x="1049383" y="653143"/>
            <a:ext cx="10027920" cy="11707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809" y="3245440"/>
            <a:ext cx="5129893" cy="258204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049383" y="2618105"/>
            <a:ext cx="4021183" cy="2084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Bit  4   ---     7 </a:t>
            </a:r>
          </a:p>
          <a:p>
            <a:pPr marL="0" indent="0">
              <a:buNone/>
            </a:pPr>
            <a:r>
              <a:rPr lang="da-DK" dirty="0" smtClean="0"/>
              <a:t>	CIS --- C2OUT</a:t>
            </a:r>
          </a:p>
          <a:p>
            <a:pPr marL="0" indent="0">
              <a:buNone/>
            </a:pPr>
            <a:r>
              <a:rPr lang="da-DK" dirty="0" smtClean="0"/>
              <a:t>er kun relevante hvis du vil anvende komparatoren</a:t>
            </a:r>
          </a:p>
        </p:txBody>
      </p:sp>
    </p:spTree>
    <p:extLst>
      <p:ext uri="{BB962C8B-B14F-4D97-AF65-F5344CB8AC3E}">
        <p14:creationId xmlns:p14="http://schemas.microsoft.com/office/powerpoint/2010/main" val="392400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54" y="1796822"/>
            <a:ext cx="9784847" cy="357346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da-DK" sz="4000" dirty="0" smtClean="0"/>
              <a:t>Slå</a:t>
            </a:r>
            <a:r>
              <a:rPr lang="da-DK" dirty="0" smtClean="0"/>
              <a:t> </a:t>
            </a:r>
            <a:r>
              <a:rPr lang="da-DK" b="1" dirty="0" smtClean="0"/>
              <a:t>Digital til Analog </a:t>
            </a:r>
            <a:r>
              <a:rPr lang="da-DK" sz="4000" dirty="0" smtClean="0"/>
              <a:t>konverteren fra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7088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3200" y="542925"/>
            <a:ext cx="2921000" cy="1325563"/>
          </a:xfrm>
        </p:spPr>
        <p:txBody>
          <a:bodyPr/>
          <a:lstStyle/>
          <a:p>
            <a:r>
              <a:rPr lang="da-DK" dirty="0" smtClean="0"/>
              <a:t>1 times leg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5850" y="1868488"/>
            <a:ext cx="3695700" cy="2792412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Husk hvordan du laver en kontakt </a:t>
            </a:r>
          </a:p>
          <a:p>
            <a:r>
              <a:rPr lang="da-DK" dirty="0" smtClean="0"/>
              <a:t>Husk hvordan du laver en LED</a:t>
            </a:r>
          </a:p>
          <a:p>
            <a:endParaRPr lang="da-DK" sz="300" dirty="0" smtClean="0"/>
          </a:p>
          <a:p>
            <a:r>
              <a:rPr lang="da-DK" dirty="0" smtClean="0">
                <a:solidFill>
                  <a:schemeClr val="accent2">
                    <a:lumMod val="75000"/>
                  </a:schemeClr>
                </a:solidFill>
              </a:rPr>
              <a:t>Spørg hvis du ikke kan huske</a:t>
            </a:r>
            <a:endParaRPr lang="da-D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8864" y="709839"/>
            <a:ext cx="5486400" cy="1325563"/>
          </a:xfrm>
        </p:spPr>
        <p:txBody>
          <a:bodyPr/>
          <a:lstStyle/>
          <a:p>
            <a:r>
              <a:rPr lang="da-DK" dirty="0" smtClean="0"/>
              <a:t>Opsætning af en PWM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114" y="2151517"/>
            <a:ext cx="7581900" cy="1941512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Få en motor til at køre i forskellige hastigheder</a:t>
            </a:r>
          </a:p>
          <a:p>
            <a:r>
              <a:rPr lang="da-DK" dirty="0" smtClean="0"/>
              <a:t>Vælg hurtigt eller langsomt med knappen fra før</a:t>
            </a:r>
          </a:p>
          <a:p>
            <a:r>
              <a:rPr lang="da-DK" dirty="0" smtClean="0"/>
              <a:t>Vi prøver at sætte periodetiden til 244 hz</a:t>
            </a:r>
          </a:p>
          <a:p>
            <a:r>
              <a:rPr lang="da-DK" dirty="0" smtClean="0"/>
              <a:t>Vi regner med at den interne Clock er 8MHz</a:t>
            </a:r>
            <a:endParaRPr lang="da-D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114" y="4209144"/>
            <a:ext cx="7498477" cy="151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4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252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Omlægning Til PIC16F684  ICSP OG rigtig assembler</vt:lpstr>
      <vt:lpstr>Kredsens layout</vt:lpstr>
      <vt:lpstr>ICSP på PICkit2</vt:lpstr>
      <vt:lpstr>Forbindelse – Datablad – Programmering make it simple</vt:lpstr>
      <vt:lpstr>PowerPoint Presentation</vt:lpstr>
      <vt:lpstr>PowerPoint Presentation</vt:lpstr>
      <vt:lpstr>Slå Digital til Analog konverteren fra</vt:lpstr>
      <vt:lpstr>1 times leg</vt:lpstr>
      <vt:lpstr>Opsætning af en PWM</vt:lpstr>
      <vt:lpstr>Tanker om pulsbrede modulationen (PWM)</vt:lpstr>
      <vt:lpstr>PowerPoint Presentation</vt:lpstr>
      <vt:lpstr>PowerPoint Presentation</vt:lpstr>
      <vt:lpstr>Fri leg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SDE</dc:creator>
  <cp:lastModifiedBy>SDE</cp:lastModifiedBy>
  <cp:revision>18</cp:revision>
  <dcterms:created xsi:type="dcterms:W3CDTF">2017-10-28T17:30:29Z</dcterms:created>
  <dcterms:modified xsi:type="dcterms:W3CDTF">2017-10-30T10:01:38Z</dcterms:modified>
</cp:coreProperties>
</file>