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511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95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482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692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943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564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759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368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88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934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31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3B6BD-47B7-4564-83AF-C97D9A6F6B55}" type="datetimeFigureOut">
              <a:rPr lang="da-DK" smtClean="0"/>
              <a:t>03-09-2015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87F1F-F8F7-41AD-9315-DD9A4C04676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491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Personas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Den ”mindste” målgruppe</a:t>
            </a:r>
          </a:p>
          <a:p>
            <a:r>
              <a:rPr lang="da-DK" dirty="0" smtClean="0"/>
              <a:t>Den mest præcise målgruppe</a:t>
            </a: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395536" y="6272517"/>
            <a:ext cx="66247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 smtClean="0"/>
              <a:t>En tilpasset version af nedenstående  model</a:t>
            </a:r>
          </a:p>
          <a:p>
            <a:r>
              <a:rPr lang="da-DK" sz="1050" dirty="0" smtClean="0"/>
              <a:t>http</a:t>
            </a:r>
            <a:r>
              <a:rPr lang="da-DK" sz="1050" dirty="0"/>
              <a:t>://klysner.com/10-trin-til-udvikling-af-personas/</a:t>
            </a:r>
          </a:p>
        </p:txBody>
      </p:sp>
    </p:spTree>
    <p:extLst>
      <p:ext uri="{BB962C8B-B14F-4D97-AF65-F5344CB8AC3E}">
        <p14:creationId xmlns:p14="http://schemas.microsoft.com/office/powerpoint/2010/main" val="226658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Trin 1: Find brugerne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Beskriv kort produktet </a:t>
            </a:r>
          </a:p>
          <a:p>
            <a:r>
              <a:rPr lang="da-DK" dirty="0" smtClean="0"/>
              <a:t>Beskriv med </a:t>
            </a:r>
            <a:r>
              <a:rPr lang="da-DK" dirty="0" err="1" smtClean="0"/>
              <a:t>personaen</a:t>
            </a:r>
            <a:r>
              <a:rPr lang="da-DK" dirty="0" smtClean="0"/>
              <a:t> med 10 ord</a:t>
            </a:r>
          </a:p>
          <a:p>
            <a:pPr lvl="1"/>
            <a:r>
              <a:rPr lang="da-DK" sz="2000" dirty="0" smtClean="0"/>
              <a:t>Udføres for hver gruppemedlem</a:t>
            </a:r>
          </a:p>
          <a:p>
            <a:pPr lvl="1"/>
            <a:r>
              <a:rPr lang="da-DK" sz="2000" dirty="0" smtClean="0"/>
              <a:t>Bliv enige om en kort formulering</a:t>
            </a:r>
          </a:p>
          <a:p>
            <a:r>
              <a:rPr lang="da-DK" dirty="0" smtClean="0"/>
              <a:t>Find et billede </a:t>
            </a:r>
            <a:r>
              <a:rPr lang="da-DK" sz="2000" dirty="0" smtClean="0"/>
              <a:t>på google</a:t>
            </a:r>
            <a:endParaRPr lang="da-DK" sz="2000" dirty="0" smtClean="0"/>
          </a:p>
          <a:p>
            <a:r>
              <a:rPr lang="da-DK" dirty="0" smtClean="0"/>
              <a:t>Find data om personen </a:t>
            </a:r>
          </a:p>
          <a:p>
            <a:pPr lvl="1"/>
            <a:r>
              <a:rPr lang="da-DK" sz="2000" dirty="0"/>
              <a:t>k</a:t>
            </a:r>
            <a:r>
              <a:rPr lang="da-DK" sz="2000" dirty="0" smtClean="0"/>
              <a:t>øn, beskæftigelse, bopæl, </a:t>
            </a:r>
            <a:r>
              <a:rPr lang="da-DK" sz="2000" dirty="0" smtClean="0"/>
              <a:t>hobbies, familieforhold</a:t>
            </a:r>
            <a:endParaRPr lang="da-DK" sz="2000" dirty="0" smtClean="0"/>
          </a:p>
          <a:p>
            <a:r>
              <a:rPr lang="da-DK" dirty="0" smtClean="0"/>
              <a:t>Kender i nogen der ligner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653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Trin 2: Opbygning af hypotese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19672" y="1772816"/>
            <a:ext cx="5842992" cy="4248472"/>
          </a:xfrm>
        </p:spPr>
        <p:txBody>
          <a:bodyPr>
            <a:normAutofit/>
          </a:bodyPr>
          <a:lstStyle/>
          <a:p>
            <a:r>
              <a:rPr lang="da-DK" dirty="0"/>
              <a:t>I </a:t>
            </a:r>
            <a:r>
              <a:rPr lang="da-DK" dirty="0" smtClean="0"/>
              <a:t>sammenhæng med </a:t>
            </a:r>
            <a:r>
              <a:rPr lang="da-DK" dirty="0" smtClean="0"/>
              <a:t>Projektet</a:t>
            </a:r>
            <a:endParaRPr lang="da-DK" dirty="0" smtClean="0"/>
          </a:p>
          <a:p>
            <a:pPr lvl="1"/>
            <a:r>
              <a:rPr lang="da-DK" dirty="0"/>
              <a:t>Bolig tanker </a:t>
            </a:r>
            <a:endParaRPr lang="da-DK" dirty="0" smtClean="0"/>
          </a:p>
          <a:p>
            <a:pPr lvl="1"/>
            <a:r>
              <a:rPr lang="da-DK" dirty="0" smtClean="0"/>
              <a:t>Forhold </a:t>
            </a:r>
            <a:r>
              <a:rPr lang="da-DK" dirty="0" smtClean="0"/>
              <a:t>til design </a:t>
            </a:r>
          </a:p>
          <a:p>
            <a:pPr lvl="1"/>
            <a:r>
              <a:rPr lang="da-DK" dirty="0" smtClean="0"/>
              <a:t>Forhold til komfort </a:t>
            </a:r>
          </a:p>
          <a:p>
            <a:pPr lvl="1"/>
            <a:r>
              <a:rPr lang="da-DK" dirty="0" smtClean="0"/>
              <a:t>Økonomi</a:t>
            </a:r>
          </a:p>
          <a:p>
            <a:pPr lvl="1"/>
            <a:r>
              <a:rPr lang="da-DK" dirty="0" smtClean="0"/>
              <a:t>”hvad lever </a:t>
            </a:r>
            <a:r>
              <a:rPr lang="da-DK" dirty="0" err="1" smtClean="0"/>
              <a:t>personaen</a:t>
            </a:r>
            <a:r>
              <a:rPr lang="da-DK" dirty="0" smtClean="0"/>
              <a:t> for” </a:t>
            </a:r>
          </a:p>
          <a:p>
            <a:pPr lvl="1"/>
            <a:r>
              <a:rPr lang="da-DK" dirty="0" smtClean="0"/>
              <a:t>Hvad er ”hot” og hvad er ”not”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893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Trin </a:t>
            </a:r>
            <a:r>
              <a:rPr lang="da-DK" b="1" dirty="0" smtClean="0"/>
              <a:t>3: </a:t>
            </a:r>
            <a:r>
              <a:rPr lang="da-DK" b="1" dirty="0" smtClean="0"/>
              <a:t>Konstruktion af </a:t>
            </a:r>
            <a:r>
              <a:rPr lang="da-DK" b="1" dirty="0" err="1" smtClean="0"/>
              <a:t>personas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47664" y="1417638"/>
            <a:ext cx="6336704" cy="4032448"/>
          </a:xfrm>
        </p:spPr>
        <p:txBody>
          <a:bodyPr>
            <a:normAutofit lnSpcReduction="10000"/>
          </a:bodyPr>
          <a:lstStyle/>
          <a:p>
            <a:r>
              <a:rPr lang="da-DK" sz="2800" dirty="0" smtClean="0"/>
              <a:t>Udstrålingens betydning for </a:t>
            </a:r>
            <a:r>
              <a:rPr lang="da-DK" sz="2800" dirty="0" err="1" smtClean="0"/>
              <a:t>personas</a:t>
            </a:r>
            <a:endParaRPr lang="da-DK" sz="2800" dirty="0" smtClean="0"/>
          </a:p>
          <a:p>
            <a:pPr lvl="1"/>
            <a:r>
              <a:rPr lang="da-DK" sz="2400" dirty="0" smtClean="0"/>
              <a:t>Makeup/frisure, mærketøj, bilen, </a:t>
            </a:r>
            <a:r>
              <a:rPr lang="da-DK" sz="2400" dirty="0" smtClean="0"/>
              <a:t> </a:t>
            </a:r>
            <a:endParaRPr lang="da-DK" sz="2400" dirty="0" smtClean="0"/>
          </a:p>
          <a:p>
            <a:r>
              <a:rPr lang="da-DK" sz="2800" dirty="0" smtClean="0"/>
              <a:t>Baggrund</a:t>
            </a:r>
          </a:p>
          <a:p>
            <a:pPr lvl="1"/>
            <a:r>
              <a:rPr lang="da-DK" sz="1900" dirty="0" smtClean="0"/>
              <a:t>Forældre, bedsteforældre, </a:t>
            </a:r>
          </a:p>
          <a:p>
            <a:r>
              <a:rPr lang="da-DK" sz="2800" dirty="0" smtClean="0"/>
              <a:t>Følelser og holdninger</a:t>
            </a:r>
          </a:p>
          <a:p>
            <a:pPr lvl="1"/>
            <a:r>
              <a:rPr lang="da-DK" sz="1900" dirty="0" smtClean="0"/>
              <a:t>Humanistisk, politisk, religiøst, </a:t>
            </a:r>
          </a:p>
          <a:p>
            <a:r>
              <a:rPr lang="da-DK" sz="2800" dirty="0" smtClean="0"/>
              <a:t>Personlige egenskaber</a:t>
            </a:r>
          </a:p>
          <a:p>
            <a:pPr lvl="1"/>
            <a:r>
              <a:rPr lang="da-DK" sz="1900" dirty="0" smtClean="0"/>
              <a:t>Udadvendt, selvstændig , empatisk, visionær</a:t>
            </a:r>
          </a:p>
          <a:p>
            <a:r>
              <a:rPr lang="da-DK" sz="2800" dirty="0" err="1" smtClean="0"/>
              <a:t>Personaens</a:t>
            </a:r>
            <a:r>
              <a:rPr lang="da-DK" sz="2800" dirty="0" smtClean="0"/>
              <a:t> dybde er det vigtigste</a:t>
            </a:r>
            <a:endParaRPr lang="da-DK" sz="2800" dirty="0"/>
          </a:p>
        </p:txBody>
      </p:sp>
      <p:sp>
        <p:nvSpPr>
          <p:cNvPr id="4" name="Rektangel 3"/>
          <p:cNvSpPr/>
          <p:nvPr/>
        </p:nvSpPr>
        <p:spPr>
          <a:xfrm>
            <a:off x="390600" y="6185049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400" dirty="0" smtClean="0"/>
              <a:t>Check også ”star modellen” 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211098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Trin </a:t>
            </a:r>
            <a:r>
              <a:rPr lang="da-DK" b="1" dirty="0" smtClean="0"/>
              <a:t>4: </a:t>
            </a:r>
            <a:r>
              <a:rPr lang="da-DK" b="1" dirty="0" smtClean="0"/>
              <a:t>Definér situationerne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43608" y="2060848"/>
            <a:ext cx="7211144" cy="2908920"/>
          </a:xfrm>
        </p:spPr>
        <p:txBody>
          <a:bodyPr>
            <a:normAutofit fontScale="70000" lnSpcReduction="20000"/>
          </a:bodyPr>
          <a:lstStyle/>
          <a:p>
            <a:r>
              <a:rPr lang="da-DK" dirty="0" smtClean="0"/>
              <a:t>Hvordan benytter </a:t>
            </a:r>
            <a:r>
              <a:rPr lang="da-DK" dirty="0" err="1" smtClean="0"/>
              <a:t>personaen</a:t>
            </a:r>
            <a:r>
              <a:rPr lang="da-DK" dirty="0" smtClean="0"/>
              <a:t> produktet</a:t>
            </a:r>
          </a:p>
          <a:p>
            <a:r>
              <a:rPr lang="da-DK" dirty="0" smtClean="0"/>
              <a:t>Hvornår benytter </a:t>
            </a:r>
            <a:r>
              <a:rPr lang="da-DK" dirty="0" err="1" smtClean="0"/>
              <a:t>personaen</a:t>
            </a:r>
            <a:r>
              <a:rPr lang="da-DK" dirty="0" smtClean="0"/>
              <a:t> produktet</a:t>
            </a:r>
          </a:p>
          <a:p>
            <a:r>
              <a:rPr lang="da-DK" dirty="0" smtClean="0"/>
              <a:t>Med </a:t>
            </a:r>
            <a:r>
              <a:rPr lang="da-DK" dirty="0"/>
              <a:t>hvem benytter </a:t>
            </a:r>
            <a:r>
              <a:rPr lang="da-DK" dirty="0" err="1"/>
              <a:t>personaen</a:t>
            </a:r>
            <a:r>
              <a:rPr lang="da-DK" dirty="0"/>
              <a:t> produktet</a:t>
            </a:r>
          </a:p>
          <a:p>
            <a:r>
              <a:rPr lang="da-DK" dirty="0" smtClean="0"/>
              <a:t>Hvad er </a:t>
            </a:r>
            <a:r>
              <a:rPr lang="da-DK" dirty="0" err="1" smtClean="0"/>
              <a:t>personaens</a:t>
            </a:r>
            <a:r>
              <a:rPr lang="da-DK" dirty="0" smtClean="0"/>
              <a:t> mål med at benytte produktet</a:t>
            </a:r>
          </a:p>
          <a:p>
            <a:r>
              <a:rPr lang="da-DK" smtClean="0"/>
              <a:t>Hvad forhindre/besværliggør </a:t>
            </a:r>
            <a:r>
              <a:rPr lang="da-DK" dirty="0" err="1" smtClean="0"/>
              <a:t>personaen</a:t>
            </a:r>
            <a:r>
              <a:rPr lang="da-DK" dirty="0" smtClean="0"/>
              <a:t> når målet</a:t>
            </a:r>
          </a:p>
          <a:p>
            <a:r>
              <a:rPr lang="da-DK" dirty="0" smtClean="0"/>
              <a:t>Hvad </a:t>
            </a:r>
            <a:r>
              <a:rPr lang="da-DK" dirty="0" smtClean="0"/>
              <a:t>glæder </a:t>
            </a:r>
            <a:r>
              <a:rPr lang="da-DK" dirty="0" err="1" smtClean="0"/>
              <a:t>personaen</a:t>
            </a:r>
            <a:r>
              <a:rPr lang="da-DK" dirty="0" smtClean="0"/>
              <a:t> ved produktet</a:t>
            </a:r>
          </a:p>
          <a:p>
            <a:r>
              <a:rPr lang="da-DK" dirty="0"/>
              <a:t> </a:t>
            </a:r>
            <a:endParaRPr lang="da-DK" dirty="0" smtClean="0"/>
          </a:p>
          <a:p>
            <a:r>
              <a:rPr lang="da-DK" dirty="0"/>
              <a:t> </a:t>
            </a: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12003040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191</Words>
  <Application>Microsoft Office PowerPoint</Application>
  <PresentationFormat>Skærmshow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Kontortema</vt:lpstr>
      <vt:lpstr>Personas</vt:lpstr>
      <vt:lpstr>Trin 1: Find brugerne</vt:lpstr>
      <vt:lpstr>Trin 2: Opbygning af hypotese</vt:lpstr>
      <vt:lpstr>Trin 3: Konstruktion af personas</vt:lpstr>
      <vt:lpstr>Trin 4: Definér situationerne</vt:lpstr>
    </vt:vector>
  </TitlesOfParts>
  <Company>Syddansk Erhvervsskole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Personas</dc:title>
  <dc:creator>otgsde</dc:creator>
  <cp:lastModifiedBy>Steen Heide</cp:lastModifiedBy>
  <cp:revision>13</cp:revision>
  <dcterms:created xsi:type="dcterms:W3CDTF">2015-09-01T20:28:08Z</dcterms:created>
  <dcterms:modified xsi:type="dcterms:W3CDTF">2015-09-03T12:26:35Z</dcterms:modified>
</cp:coreProperties>
</file>