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7" r:id="rId3"/>
    <p:sldId id="278" r:id="rId4"/>
    <p:sldId id="268" r:id="rId5"/>
    <p:sldId id="280" r:id="rId6"/>
    <p:sldId id="270" r:id="rId7"/>
    <p:sldId id="271" r:id="rId8"/>
    <p:sldId id="281" r:id="rId9"/>
    <p:sldId id="282" r:id="rId10"/>
    <p:sldId id="283" r:id="rId1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9C0E4-5516-49F7-8FEE-E59C76958DD1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AE6D3-2FCB-4E17-B4C2-0AA6D41A1AC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641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_CPD_OFF --- </a:t>
            </a:r>
            <a:r>
              <a:rPr lang="en-US" dirty="0" smtClean="0"/>
              <a:t>Data memory code protection is disabled</a:t>
            </a:r>
          </a:p>
          <a:p>
            <a:r>
              <a:rPr lang="da-DK" dirty="0" smtClean="0"/>
              <a:t>_CP_OFF --- </a:t>
            </a:r>
            <a:r>
              <a:rPr lang="en-US" dirty="0" smtClean="0"/>
              <a:t>Program memory code protection is disabled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AE6D3-2FCB-4E17-B4C2-0AA6D41A1AC3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2488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4947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711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8713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568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048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2759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924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070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781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4047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2700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45F09-44F2-444C-9C02-3B4164687445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6420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hjalp.zlepper.dk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99471" y="260648"/>
            <a:ext cx="7772400" cy="936105"/>
          </a:xfrm>
        </p:spPr>
        <p:txBody>
          <a:bodyPr>
            <a:normAutofit/>
          </a:bodyPr>
          <a:lstStyle/>
          <a:p>
            <a:r>
              <a:rPr lang="da-DK" dirty="0" smtClean="0"/>
              <a:t>Teknikfag EL og lidt </a:t>
            </a:r>
            <a:r>
              <a:rPr lang="da-DK" dirty="0" err="1" smtClean="0"/>
              <a:t>programering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485271" y="1916832"/>
            <a:ext cx="6400800" cy="3643073"/>
          </a:xfrm>
        </p:spPr>
        <p:txBody>
          <a:bodyPr>
            <a:normAutofit/>
          </a:bodyPr>
          <a:lstStyle/>
          <a:p>
            <a:pPr algn="l"/>
            <a:r>
              <a:rPr lang="da-DK" dirty="0" smtClean="0"/>
              <a:t>Program</a:t>
            </a:r>
          </a:p>
          <a:p>
            <a:pPr lvl="1" algn="l"/>
            <a:r>
              <a:rPr lang="da-DK" dirty="0" smtClean="0"/>
              <a:t>Lidt om EL-teknik, </a:t>
            </a:r>
            <a:r>
              <a:rPr lang="da-DK" dirty="0" smtClean="0"/>
              <a:t>STH RIO</a:t>
            </a:r>
            <a:endParaRPr lang="da-DK" dirty="0" smtClean="0"/>
          </a:p>
          <a:p>
            <a:pPr lvl="1" algn="l"/>
            <a:r>
              <a:rPr lang="da-DK" dirty="0" smtClean="0"/>
              <a:t>Planen </a:t>
            </a:r>
            <a:r>
              <a:rPr lang="da-DK" dirty="0" smtClean="0"/>
              <a:t>som den ser ud før den skrider</a:t>
            </a:r>
          </a:p>
          <a:p>
            <a:pPr lvl="1" algn="l"/>
            <a:r>
              <a:rPr lang="da-DK" dirty="0" smtClean="0"/>
              <a:t>Microcontroleren, ASM og MP-lab</a:t>
            </a:r>
          </a:p>
          <a:p>
            <a:pPr lvl="1" algn="l"/>
            <a:r>
              <a:rPr lang="da-DK" dirty="0" smtClean="0"/>
              <a:t>Dokumentationen </a:t>
            </a:r>
          </a:p>
          <a:p>
            <a:pPr lvl="1" algn="l"/>
            <a:r>
              <a:rPr lang="da-DK" dirty="0" smtClean="0"/>
              <a:t>Programmering i praksis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157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I/O  Indgange og Udgange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 rotWithShape="1">
          <a:blip r:embed="rId2"/>
          <a:srcRect l="14579" t="52953" r="47787" b="30313"/>
          <a:stretch/>
        </p:blipFill>
        <p:spPr>
          <a:xfrm>
            <a:off x="827585" y="2852936"/>
            <a:ext cx="7488830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792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Lidt om </a:t>
            </a:r>
            <a:r>
              <a:rPr lang="da-DK" dirty="0" err="1" smtClean="0"/>
              <a:t>elteknik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27584" y="1556792"/>
            <a:ext cx="7632848" cy="4665117"/>
          </a:xfrm>
        </p:spPr>
        <p:txBody>
          <a:bodyPr>
            <a:normAutofit lnSpcReduction="10000"/>
          </a:bodyPr>
          <a:lstStyle/>
          <a:p>
            <a:r>
              <a:rPr lang="da-DK" dirty="0" smtClean="0"/>
              <a:t>Projektfag</a:t>
            </a:r>
          </a:p>
          <a:p>
            <a:r>
              <a:rPr lang="da-DK" dirty="0" smtClean="0"/>
              <a:t>Analog-, Digital- og </a:t>
            </a:r>
            <a:r>
              <a:rPr lang="da-DK" dirty="0" err="1" smtClean="0"/>
              <a:t>Microcontrolerteknik</a:t>
            </a:r>
            <a:endParaRPr lang="da-DK" dirty="0" smtClean="0"/>
          </a:p>
          <a:p>
            <a:r>
              <a:rPr lang="da-DK" dirty="0" smtClean="0"/>
              <a:t>Teori og praksis     </a:t>
            </a:r>
            <a:r>
              <a:rPr lang="da-DK" sz="2000" dirty="0" smtClean="0"/>
              <a:t>Minimum af Lektier</a:t>
            </a:r>
          </a:p>
          <a:p>
            <a:r>
              <a:rPr lang="da-DK" dirty="0" smtClean="0"/>
              <a:t>Diagrammer før support</a:t>
            </a:r>
          </a:p>
          <a:p>
            <a:r>
              <a:rPr lang="da-DK" dirty="0" smtClean="0"/>
              <a:t>Værksteds assistent </a:t>
            </a:r>
          </a:p>
          <a:p>
            <a:r>
              <a:rPr lang="da-DK" dirty="0" smtClean="0"/>
              <a:t>Oprydning 		</a:t>
            </a:r>
            <a:r>
              <a:rPr lang="da-DK" sz="2000" dirty="0" smtClean="0"/>
              <a:t>før fredag til uge 34</a:t>
            </a:r>
          </a:p>
          <a:p>
            <a:r>
              <a:rPr lang="da-DK" dirty="0" smtClean="0"/>
              <a:t>”Studietur”		</a:t>
            </a:r>
            <a:r>
              <a:rPr lang="da-DK" sz="2000" dirty="0" smtClean="0"/>
              <a:t>her billig --- eller dyr</a:t>
            </a:r>
          </a:p>
          <a:p>
            <a:r>
              <a:rPr lang="da-DK" dirty="0" smtClean="0"/>
              <a:t>Bærbare i skabet med ”vores” programmer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95565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Forventnings afklaring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331640" y="1196752"/>
            <a:ext cx="7355160" cy="4929411"/>
          </a:xfrm>
        </p:spPr>
        <p:txBody>
          <a:bodyPr>
            <a:normAutofit fontScale="92500" lnSpcReduction="10000"/>
          </a:bodyPr>
          <a:lstStyle/>
          <a:p>
            <a:r>
              <a:rPr lang="da-DK" dirty="0" smtClean="0"/>
              <a:t>Det kan være svært </a:t>
            </a:r>
            <a:r>
              <a:rPr lang="da-DK" sz="2000" dirty="0"/>
              <a:t>næsten umuligt</a:t>
            </a:r>
          </a:p>
          <a:p>
            <a:r>
              <a:rPr lang="da-DK" dirty="0" smtClean="0"/>
              <a:t>Det er fedt når det lykkes</a:t>
            </a:r>
          </a:p>
          <a:p>
            <a:r>
              <a:rPr lang="da-DK" dirty="0" smtClean="0"/>
              <a:t>Nogen gange </a:t>
            </a:r>
            <a:r>
              <a:rPr lang="da-DK" sz="2000" dirty="0" smtClean="0"/>
              <a:t>er der lang tid til hjælp</a:t>
            </a:r>
          </a:p>
          <a:p>
            <a:r>
              <a:rPr lang="da-DK" dirty="0" smtClean="0"/>
              <a:t>Spørg makkeren, </a:t>
            </a:r>
            <a:r>
              <a:rPr lang="da-DK" sz="2000" dirty="0" smtClean="0"/>
              <a:t>se hvem der har brug for hjælp</a:t>
            </a:r>
          </a:p>
          <a:p>
            <a:r>
              <a:rPr lang="da-DK" dirty="0" smtClean="0"/>
              <a:t>Rapporter er hårdt arbejde</a:t>
            </a:r>
          </a:p>
          <a:p>
            <a:r>
              <a:rPr lang="da-DK" sz="2000" dirty="0" smtClean="0"/>
              <a:t>Hvem har brug for dokumentation </a:t>
            </a:r>
            <a:r>
              <a:rPr lang="da-DK" dirty="0" smtClean="0"/>
              <a:t>JAPE og STH </a:t>
            </a:r>
            <a:r>
              <a:rPr lang="da-DK" sz="2000" dirty="0" smtClean="0"/>
              <a:t>og dig</a:t>
            </a:r>
          </a:p>
          <a:p>
            <a:r>
              <a:rPr lang="da-DK" dirty="0" smtClean="0"/>
              <a:t>Ellers er det meste arbejde fra timen</a:t>
            </a:r>
          </a:p>
          <a:p>
            <a:r>
              <a:rPr lang="da-DK" dirty="0" smtClean="0"/>
              <a:t>Hvorfor er det de grupper</a:t>
            </a:r>
          </a:p>
          <a:p>
            <a:r>
              <a:rPr lang="da-DK" dirty="0" smtClean="0"/>
              <a:t>Alle der VIL --- KAN </a:t>
            </a:r>
            <a:r>
              <a:rPr lang="da-DK" sz="2200" dirty="0" smtClean="0"/>
              <a:t>der </a:t>
            </a:r>
            <a:r>
              <a:rPr lang="da-DK" sz="1300" dirty="0"/>
              <a:t>næsten </a:t>
            </a:r>
            <a:r>
              <a:rPr lang="da-DK" sz="2200" dirty="0" smtClean="0"/>
              <a:t>ikke</a:t>
            </a:r>
            <a:r>
              <a:rPr lang="da-DK" sz="1300" dirty="0" smtClean="0"/>
              <a:t> </a:t>
            </a:r>
            <a:r>
              <a:rPr lang="da-DK" sz="2200" dirty="0" smtClean="0"/>
              <a:t>nogen der dumper</a:t>
            </a:r>
            <a:endParaRPr lang="da-DK" sz="2200" dirty="0"/>
          </a:p>
        </p:txBody>
      </p:sp>
    </p:spTree>
    <p:extLst>
      <p:ext uri="{BB962C8B-B14F-4D97-AF65-F5344CB8AC3E}">
        <p14:creationId xmlns:p14="http://schemas.microsoft.com/office/powerpoint/2010/main" val="657939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Lidt om STH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sth@sde.dk</a:t>
            </a:r>
          </a:p>
          <a:p>
            <a:r>
              <a:rPr lang="da-DK" dirty="0" smtClean="0"/>
              <a:t>Elektrisk støj, El-sikkerhed, Printudlægning</a:t>
            </a:r>
          </a:p>
          <a:p>
            <a:r>
              <a:rPr lang="da-DK" dirty="0" smtClean="0"/>
              <a:t>For mange ”gode” historier</a:t>
            </a:r>
          </a:p>
          <a:p>
            <a:r>
              <a:rPr lang="da-DK" dirty="0" smtClean="0"/>
              <a:t>Man lærer ved, at lege med sagerne</a:t>
            </a:r>
          </a:p>
          <a:p>
            <a:r>
              <a:rPr lang="da-DK" dirty="0" smtClean="0">
                <a:hlinkClick r:id="" action="ppaction://noaction"/>
              </a:rPr>
              <a:t>Familie, kajak, mekanik og Hus</a:t>
            </a:r>
            <a:endParaRPr lang="da-DK" dirty="0" smtClean="0"/>
          </a:p>
          <a:p>
            <a:r>
              <a:rPr lang="da-DK" dirty="0" smtClean="0"/>
              <a:t>Sætter stor pris HTX store rummelighed</a:t>
            </a:r>
          </a:p>
        </p:txBody>
      </p:sp>
    </p:spTree>
    <p:extLst>
      <p:ext uri="{BB962C8B-B14F-4D97-AF65-F5344CB8AC3E}">
        <p14:creationId xmlns:p14="http://schemas.microsoft.com/office/powerpoint/2010/main" val="758868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Grupper/Projekter i El-teknik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b="1" dirty="0" smtClean="0"/>
              <a:t>En ret skarp klasse </a:t>
            </a:r>
          </a:p>
          <a:p>
            <a:r>
              <a:rPr lang="da-DK" dirty="0" smtClean="0"/>
              <a:t>Første grupper blandet </a:t>
            </a:r>
            <a:r>
              <a:rPr lang="da-DK" sz="2000" dirty="0" smtClean="0"/>
              <a:t>Vi skal lære hinanden at kende</a:t>
            </a:r>
          </a:p>
          <a:p>
            <a:r>
              <a:rPr lang="da-DK" dirty="0" smtClean="0"/>
              <a:t>Herefter i frivillige grupper</a:t>
            </a:r>
          </a:p>
          <a:p>
            <a:r>
              <a:rPr lang="da-DK" dirty="0" smtClean="0"/>
              <a:t>Vi har en del små ”projekter” i starten </a:t>
            </a:r>
          </a:p>
          <a:p>
            <a:r>
              <a:rPr lang="da-DK" dirty="0" smtClean="0"/>
              <a:t>Lær med leg </a:t>
            </a:r>
            <a:r>
              <a:rPr lang="da-DK" sz="2000" dirty="0" smtClean="0"/>
              <a:t>Motivation med </a:t>
            </a:r>
            <a:r>
              <a:rPr lang="da-DK" sz="2000" dirty="0" err="1" smtClean="0"/>
              <a:t>fustration</a:t>
            </a:r>
            <a:endParaRPr lang="da-DK" sz="2000" dirty="0" smtClean="0"/>
          </a:p>
          <a:p>
            <a:r>
              <a:rPr lang="da-DK" dirty="0" smtClean="0"/>
              <a:t>Stor frihed </a:t>
            </a:r>
            <a:r>
              <a:rPr lang="da-DK" sz="4000" b="1" dirty="0" smtClean="0"/>
              <a:t>under</a:t>
            </a:r>
            <a:r>
              <a:rPr lang="da-DK" dirty="0" smtClean="0"/>
              <a:t> ansvar </a:t>
            </a:r>
            <a:r>
              <a:rPr lang="da-DK" sz="2000" dirty="0" smtClean="0"/>
              <a:t>kør</a:t>
            </a:r>
            <a:r>
              <a:rPr lang="da-DK" dirty="0" smtClean="0"/>
              <a:t> </a:t>
            </a:r>
            <a:r>
              <a:rPr lang="da-DK" sz="2000" dirty="0" smtClean="0"/>
              <a:t>på og lav noget fedt</a:t>
            </a:r>
            <a:endParaRPr lang="da-DK" sz="2400" dirty="0" smtClean="0"/>
          </a:p>
          <a:p>
            <a:r>
              <a:rPr lang="da-DK" dirty="0" smtClean="0"/>
              <a:t>Et enkelt enkeltmands projekt </a:t>
            </a:r>
            <a:r>
              <a:rPr lang="da-DK" sz="2000" dirty="0" smtClean="0"/>
              <a:t>efter jul</a:t>
            </a:r>
          </a:p>
        </p:txBody>
      </p:sp>
    </p:spTree>
    <p:extLst>
      <p:ext uri="{BB962C8B-B14F-4D97-AF65-F5344CB8AC3E}">
        <p14:creationId xmlns:p14="http://schemas.microsoft.com/office/powerpoint/2010/main" val="2727486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Tidsplan og anden hjælp</a:t>
            </a:r>
            <a:endParaRPr lang="da-DK" dirty="0"/>
          </a:p>
        </p:txBody>
      </p:sp>
      <p:sp>
        <p:nvSpPr>
          <p:cNvPr id="5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da-DK" dirty="0" smtClean="0"/>
              <a:t>(</a:t>
            </a:r>
            <a:r>
              <a:rPr lang="da-DK" dirty="0" smtClean="0"/>
              <a:t>Design og produktion)</a:t>
            </a:r>
          </a:p>
          <a:p>
            <a:r>
              <a:rPr lang="da-DK" dirty="0" smtClean="0"/>
              <a:t>Mange gode diagrammer </a:t>
            </a:r>
            <a:r>
              <a:rPr lang="da-DK" sz="2000" dirty="0" smtClean="0"/>
              <a:t>(resten laver vi sammen)</a:t>
            </a:r>
          </a:p>
          <a:p>
            <a:r>
              <a:rPr lang="da-DK" dirty="0" smtClean="0"/>
              <a:t>Øvelser i PIC16F877a med vejledninger</a:t>
            </a:r>
          </a:p>
          <a:p>
            <a:r>
              <a:rPr lang="da-DK" dirty="0"/>
              <a:t>Hjælpeliste (</a:t>
            </a:r>
            <a:r>
              <a:rPr lang="da-DK" dirty="0">
                <a:hlinkClick r:id="rId2"/>
              </a:rPr>
              <a:t>https://</a:t>
            </a:r>
            <a:r>
              <a:rPr lang="da-DK" dirty="0" smtClean="0">
                <a:hlinkClick r:id="rId2"/>
              </a:rPr>
              <a:t>hjalp.zlepper.dk</a:t>
            </a:r>
            <a:r>
              <a:rPr lang="da-DK" dirty="0" smtClean="0"/>
              <a:t>) --  277</a:t>
            </a:r>
          </a:p>
          <a:p>
            <a:pPr lvl="1"/>
            <a:r>
              <a:rPr lang="da-DK" dirty="0" smtClean="0"/>
              <a:t>Husk at oprette en profil</a:t>
            </a:r>
          </a:p>
          <a:p>
            <a:r>
              <a:rPr lang="da-DK" dirty="0" smtClean="0"/>
              <a:t>Udregning på nettet </a:t>
            </a:r>
            <a:r>
              <a:rPr lang="da-DK" sz="2800" dirty="0" smtClean="0"/>
              <a:t>f.eks. af </a:t>
            </a:r>
            <a:r>
              <a:rPr lang="da-DK" sz="2000" dirty="0" err="1" smtClean="0"/>
              <a:t>komperator</a:t>
            </a:r>
            <a:r>
              <a:rPr lang="da-DK" sz="2000" dirty="0" smtClean="0"/>
              <a:t> med </a:t>
            </a:r>
            <a:r>
              <a:rPr lang="da-DK" sz="2000" dirty="0" err="1" smtClean="0"/>
              <a:t>hysterese</a:t>
            </a:r>
            <a:endParaRPr lang="da-DK" sz="2000" dirty="0" smtClean="0"/>
          </a:p>
          <a:p>
            <a:r>
              <a:rPr lang="da-DK" dirty="0" err="1" smtClean="0"/>
              <a:t>Multisim</a:t>
            </a:r>
            <a:r>
              <a:rPr lang="da-DK" dirty="0" smtClean="0"/>
              <a:t> </a:t>
            </a:r>
            <a:r>
              <a:rPr lang="da-DK" sz="2000" dirty="0" smtClean="0"/>
              <a:t>diagrammer og emulator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91982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Microcontroleren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Vi har sjældent behov for en større</a:t>
            </a:r>
          </a:p>
          <a:p>
            <a:r>
              <a:rPr lang="da-DK" dirty="0" smtClean="0"/>
              <a:t>Opsætning er lavet af SDU </a:t>
            </a:r>
          </a:p>
          <a:p>
            <a:r>
              <a:rPr lang="da-DK" dirty="0" smtClean="0"/>
              <a:t>PIC16F877A</a:t>
            </a:r>
          </a:p>
          <a:p>
            <a:pPr lvl="1"/>
            <a:r>
              <a:rPr lang="da-DK" dirty="0" smtClean="0"/>
              <a:t>Timere, Analog til Digital </a:t>
            </a:r>
            <a:r>
              <a:rPr lang="da-DK" dirty="0" err="1" smtClean="0"/>
              <a:t>converere</a:t>
            </a:r>
            <a:r>
              <a:rPr lang="da-DK" dirty="0" smtClean="0"/>
              <a:t> </a:t>
            </a:r>
            <a:r>
              <a:rPr lang="da-DK" dirty="0" err="1" smtClean="0"/>
              <a:t>m.m.m</a:t>
            </a:r>
            <a:r>
              <a:rPr lang="da-DK" dirty="0" smtClean="0"/>
              <a:t>.</a:t>
            </a:r>
          </a:p>
          <a:p>
            <a:r>
              <a:rPr lang="da-DK" dirty="0" smtClean="0"/>
              <a:t>MP-lab version 8.92 – blandt mange </a:t>
            </a:r>
            <a:r>
              <a:rPr lang="da-DK" dirty="0" smtClean="0"/>
              <a:t>andre</a:t>
            </a:r>
          </a:p>
          <a:p>
            <a:pPr lvl="1"/>
            <a:r>
              <a:rPr lang="da-DK" sz="2400" dirty="0" smtClean="0"/>
              <a:t>Case </a:t>
            </a:r>
            <a:r>
              <a:rPr lang="da-DK" sz="2400" dirty="0" err="1" smtClean="0"/>
              <a:t>sensetiv</a:t>
            </a:r>
            <a:endParaRPr lang="da-DK" sz="2400" dirty="0" smtClean="0"/>
          </a:p>
          <a:p>
            <a:r>
              <a:rPr lang="da-DK" dirty="0" smtClean="0"/>
              <a:t>Lab øvelser ”</a:t>
            </a:r>
            <a:r>
              <a:rPr lang="da-DK" dirty="0" err="1" smtClean="0"/>
              <a:t>learning</a:t>
            </a:r>
            <a:r>
              <a:rPr lang="da-DK" dirty="0" smtClean="0"/>
              <a:t> by </a:t>
            </a:r>
            <a:r>
              <a:rPr lang="da-DK" dirty="0" err="1" smtClean="0"/>
              <a:t>doing</a:t>
            </a:r>
            <a:r>
              <a:rPr lang="da-DK" dirty="0" smtClean="0"/>
              <a:t>”</a:t>
            </a:r>
          </a:p>
          <a:p>
            <a:r>
              <a:rPr lang="da-DK" dirty="0" smtClean="0"/>
              <a:t>Pakkede filer med det i skal bruge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 rotWithShape="1">
          <a:blip r:embed="rId2"/>
          <a:srcRect l="14579" t="52953" r="47787" b="30313"/>
          <a:stretch/>
        </p:blipFill>
        <p:spPr>
          <a:xfrm>
            <a:off x="-36511" y="3645024"/>
            <a:ext cx="4896543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521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Program header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dirty="0" smtClean="0"/>
              <a:t>;</a:t>
            </a:r>
            <a:r>
              <a:rPr lang="da-DK" dirty="0"/>
              <a:t>	File: Filename.asm</a:t>
            </a:r>
          </a:p>
          <a:p>
            <a:pPr marL="0" indent="0">
              <a:buNone/>
            </a:pPr>
            <a:r>
              <a:rPr lang="da-DK" dirty="0"/>
              <a:t>;       	[dato] - [måned] - [år]</a:t>
            </a:r>
          </a:p>
          <a:p>
            <a:pPr marL="0" indent="0">
              <a:buNone/>
            </a:pPr>
            <a:r>
              <a:rPr lang="da-DK" dirty="0"/>
              <a:t>;</a:t>
            </a:r>
          </a:p>
          <a:p>
            <a:pPr marL="0" indent="0">
              <a:buNone/>
            </a:pPr>
            <a:r>
              <a:rPr lang="da-DK" dirty="0" smtClean="0"/>
              <a:t>processor</a:t>
            </a:r>
            <a:r>
              <a:rPr lang="da-DK" dirty="0"/>
              <a:t>	16f877a	</a:t>
            </a:r>
            <a:r>
              <a:rPr lang="da-DK" dirty="0" smtClean="0"/>
              <a:t>	;</a:t>
            </a:r>
            <a:r>
              <a:rPr lang="da-DK" dirty="0"/>
              <a:t>Sets </a:t>
            </a:r>
            <a:r>
              <a:rPr lang="da-DK" dirty="0" smtClean="0"/>
              <a:t>processor</a:t>
            </a:r>
          </a:p>
          <a:p>
            <a:pPr marL="0" indent="0">
              <a:buNone/>
            </a:pPr>
            <a:r>
              <a:rPr lang="da-DK" dirty="0" smtClean="0"/>
              <a:t>#</a:t>
            </a:r>
            <a:r>
              <a:rPr lang="da-DK" dirty="0" err="1"/>
              <a:t>include</a:t>
            </a:r>
            <a:r>
              <a:rPr lang="da-DK" dirty="0"/>
              <a:t> 	p16f877a.inc</a:t>
            </a:r>
          </a:p>
          <a:p>
            <a:pPr marL="0" indent="0">
              <a:buNone/>
            </a:pPr>
            <a:r>
              <a:rPr lang="da-DK" dirty="0"/>
              <a:t>		</a:t>
            </a:r>
          </a:p>
          <a:p>
            <a:pPr marL="0" indent="0">
              <a:buNone/>
            </a:pPr>
            <a:r>
              <a:rPr lang="da-DK" dirty="0"/>
              <a:t>;   Set </a:t>
            </a:r>
            <a:r>
              <a:rPr lang="da-DK" dirty="0" err="1"/>
              <a:t>configuration</a:t>
            </a:r>
            <a:r>
              <a:rPr lang="da-DK" dirty="0"/>
              <a:t> </a:t>
            </a:r>
            <a:r>
              <a:rPr lang="da-DK" dirty="0" smtClean="0"/>
              <a:t>---</a:t>
            </a:r>
            <a:r>
              <a:rPr lang="da-DK" dirty="0" err="1" smtClean="0"/>
              <a:t>include</a:t>
            </a:r>
            <a:r>
              <a:rPr lang="da-DK" dirty="0" smtClean="0"/>
              <a:t> </a:t>
            </a:r>
            <a:r>
              <a:rPr lang="da-DK" dirty="0"/>
              <a:t>file, p16f877A.inc</a:t>
            </a:r>
          </a:p>
          <a:p>
            <a:pPr marL="0" indent="0">
              <a:buNone/>
            </a:pPr>
            <a:r>
              <a:rPr lang="da-DK" dirty="0"/>
              <a:t>	__</a:t>
            </a:r>
            <a:r>
              <a:rPr lang="da-DK" dirty="0" err="1"/>
              <a:t>config</a:t>
            </a:r>
            <a:r>
              <a:rPr lang="da-DK" dirty="0"/>
              <a:t>	_HS_OSC &amp; _PWRTE_OFF &amp; _WDT_OFF &amp; _CP_OFF &amp; _CPD_OFF &amp; _LVP_OFF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4157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dirty="0" smtClean="0"/>
              <a:t>#</a:t>
            </a:r>
            <a:r>
              <a:rPr lang="da-DK" sz="2400" dirty="0" err="1"/>
              <a:t>include</a:t>
            </a:r>
            <a:r>
              <a:rPr lang="da-DK" sz="2400" dirty="0"/>
              <a:t>	</a:t>
            </a:r>
            <a:r>
              <a:rPr lang="da-DK" sz="2400" dirty="0" err="1"/>
              <a:t>SDUboard.var</a:t>
            </a:r>
            <a:r>
              <a:rPr lang="da-DK" sz="2400" dirty="0"/>
              <a:t>	</a:t>
            </a:r>
            <a:r>
              <a:rPr lang="da-DK" sz="2400" dirty="0" smtClean="0"/>
              <a:t> </a:t>
            </a:r>
            <a:r>
              <a:rPr lang="da-DK" sz="2400" dirty="0" smtClean="0"/>
              <a:t>	;</a:t>
            </a:r>
            <a:r>
              <a:rPr lang="da-DK" sz="2400" dirty="0"/>
              <a:t>Variable </a:t>
            </a:r>
            <a:r>
              <a:rPr lang="da-DK" sz="2400" dirty="0" err="1" smtClean="0"/>
              <a:t>SDUboard</a:t>
            </a:r>
            <a:r>
              <a:rPr lang="da-DK" sz="2400" dirty="0" smtClean="0"/>
              <a:t> </a:t>
            </a:r>
            <a:r>
              <a:rPr lang="da-DK" sz="2400" dirty="0"/>
              <a:t>0x79 - 0x7F)</a:t>
            </a:r>
          </a:p>
          <a:p>
            <a:pPr marL="0" indent="0">
              <a:buNone/>
            </a:pPr>
            <a:endParaRPr lang="da-DK" sz="2400" dirty="0"/>
          </a:p>
          <a:p>
            <a:pPr marL="0" indent="0">
              <a:buNone/>
            </a:pPr>
            <a:r>
              <a:rPr lang="da-DK" sz="2400" dirty="0"/>
              <a:t>#</a:t>
            </a:r>
            <a:r>
              <a:rPr lang="da-DK" sz="2400" dirty="0" err="1"/>
              <a:t>define</a:t>
            </a:r>
            <a:r>
              <a:rPr lang="da-DK" sz="2400" dirty="0"/>
              <a:t> 	</a:t>
            </a:r>
            <a:r>
              <a:rPr lang="da-DK" sz="2400" dirty="0" smtClean="0"/>
              <a:t>switch</a:t>
            </a:r>
            <a:r>
              <a:rPr lang="da-DK" sz="2400" dirty="0"/>
              <a:t>	PORTB		; Definition af kontakter.</a:t>
            </a:r>
          </a:p>
          <a:p>
            <a:pPr marL="0" indent="0">
              <a:buNone/>
            </a:pPr>
            <a:r>
              <a:rPr lang="da-DK" sz="2400" dirty="0"/>
              <a:t>#</a:t>
            </a:r>
            <a:r>
              <a:rPr lang="da-DK" sz="2400" dirty="0" err="1"/>
              <a:t>define</a:t>
            </a:r>
            <a:r>
              <a:rPr lang="da-DK" sz="2400" dirty="0"/>
              <a:t>	</a:t>
            </a:r>
            <a:r>
              <a:rPr lang="da-DK" sz="2400" dirty="0" smtClean="0"/>
              <a:t>led</a:t>
            </a:r>
            <a:r>
              <a:rPr lang="da-DK" sz="2400" dirty="0"/>
              <a:t>	PORTC		; Definition af lysdioder.</a:t>
            </a:r>
          </a:p>
          <a:p>
            <a:pPr marL="0" indent="0">
              <a:buNone/>
            </a:pPr>
            <a:r>
              <a:rPr lang="da-DK" sz="2400" dirty="0"/>
              <a:t>			</a:t>
            </a:r>
          </a:p>
          <a:p>
            <a:pPr marL="0" indent="0">
              <a:buNone/>
            </a:pPr>
            <a:r>
              <a:rPr lang="da-DK" sz="2400" dirty="0" smtClean="0"/>
              <a:t>	</a:t>
            </a:r>
            <a:r>
              <a:rPr lang="da-DK" sz="2400" dirty="0"/>
              <a:t>	</a:t>
            </a:r>
            <a:r>
              <a:rPr lang="da-DK" sz="2400" dirty="0" err="1"/>
              <a:t>org</a:t>
            </a:r>
            <a:r>
              <a:rPr lang="da-DK" sz="2400" dirty="0"/>
              <a:t>	</a:t>
            </a:r>
            <a:r>
              <a:rPr lang="da-DK" sz="2400" dirty="0" smtClean="0"/>
              <a:t>0x0000</a:t>
            </a:r>
            <a:r>
              <a:rPr lang="da-DK" sz="2400" dirty="0"/>
              <a:t>	</a:t>
            </a:r>
            <a:r>
              <a:rPr lang="da-DK" sz="2400" dirty="0" smtClean="0"/>
              <a:t>	; </a:t>
            </a:r>
            <a:r>
              <a:rPr lang="da-DK" sz="2400" dirty="0"/>
              <a:t>Programstart </a:t>
            </a:r>
            <a:r>
              <a:rPr lang="da-DK" sz="2400" dirty="0" smtClean="0"/>
              <a:t>- reset</a:t>
            </a:r>
            <a:endParaRPr lang="da-DK" sz="2400" dirty="0"/>
          </a:p>
          <a:p>
            <a:pPr marL="0" indent="0">
              <a:buNone/>
            </a:pPr>
            <a:r>
              <a:rPr lang="da-DK" sz="2400" dirty="0"/>
              <a:t>		GOTO	</a:t>
            </a:r>
            <a:r>
              <a:rPr lang="da-DK" sz="2400" dirty="0" err="1"/>
              <a:t>init</a:t>
            </a:r>
            <a:r>
              <a:rPr lang="da-DK" sz="2400" dirty="0"/>
              <a:t>		</a:t>
            </a:r>
            <a:r>
              <a:rPr lang="da-DK" sz="2400" dirty="0" smtClean="0"/>
              <a:t>; </a:t>
            </a:r>
            <a:r>
              <a:rPr lang="da-DK" sz="2400" dirty="0"/>
              <a:t>Gå til opsætning</a:t>
            </a:r>
          </a:p>
          <a:p>
            <a:pPr marL="0" indent="0">
              <a:buNone/>
            </a:pPr>
            <a:r>
              <a:rPr lang="da-DK" sz="2400" dirty="0" smtClean="0"/>
              <a:t>#</a:t>
            </a:r>
            <a:r>
              <a:rPr lang="da-DK" sz="2400" dirty="0" err="1"/>
              <a:t>Include</a:t>
            </a:r>
            <a:r>
              <a:rPr lang="da-DK" sz="2400" dirty="0"/>
              <a:t> 	SDUboard.LIB 	</a:t>
            </a:r>
            <a:r>
              <a:rPr lang="da-DK" sz="2400" dirty="0" smtClean="0"/>
              <a:t>	;</a:t>
            </a:r>
            <a:r>
              <a:rPr lang="da-DK" sz="2400" dirty="0"/>
              <a:t>SDU </a:t>
            </a:r>
            <a:r>
              <a:rPr lang="da-DK" sz="2400" dirty="0" smtClean="0"/>
              <a:t>subrutine </a:t>
            </a:r>
            <a:r>
              <a:rPr lang="da-DK" sz="2400" dirty="0"/>
              <a:t>bibliotek.</a:t>
            </a:r>
          </a:p>
          <a:p>
            <a:pPr marL="0" indent="0">
              <a:buNone/>
            </a:pP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69859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4090</TotalTime>
  <Words>330</Words>
  <Application>Microsoft Office PowerPoint</Application>
  <PresentationFormat>Skærmshow (4:3)</PresentationFormat>
  <Paragraphs>79</Paragraphs>
  <Slides>10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3" baseType="lpstr">
      <vt:lpstr>Arial</vt:lpstr>
      <vt:lpstr>Calibri</vt:lpstr>
      <vt:lpstr>Kontortema</vt:lpstr>
      <vt:lpstr>Teknikfag EL og lidt programering</vt:lpstr>
      <vt:lpstr>Lidt om elteknik</vt:lpstr>
      <vt:lpstr>Forventnings afklaring</vt:lpstr>
      <vt:lpstr>Lidt om STH</vt:lpstr>
      <vt:lpstr>Grupper/Projekter i El-teknik</vt:lpstr>
      <vt:lpstr>Tidsplan og anden hjælp</vt:lpstr>
      <vt:lpstr>Microcontroleren</vt:lpstr>
      <vt:lpstr>Program header</vt:lpstr>
      <vt:lpstr>PowerPoint-præsentation</vt:lpstr>
      <vt:lpstr>I/O  Indgange og Udgange</vt:lpstr>
    </vt:vector>
  </TitlesOfParts>
  <Company>Syddansk Erhvervsskole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PIC16F877A</dc:title>
  <dc:creator>Steen Heide</dc:creator>
  <cp:lastModifiedBy>Steen Heide</cp:lastModifiedBy>
  <cp:revision>37</cp:revision>
  <dcterms:created xsi:type="dcterms:W3CDTF">2012-09-27T10:28:16Z</dcterms:created>
  <dcterms:modified xsi:type="dcterms:W3CDTF">2018-08-13T07:32:34Z</dcterms:modified>
</cp:coreProperties>
</file>