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5" r:id="rId7"/>
    <p:sldId id="266" r:id="rId8"/>
    <p:sldId id="267" r:id="rId9"/>
    <p:sldId id="260" r:id="rId10"/>
    <p:sldId id="261" r:id="rId11"/>
    <p:sldId id="262" r:id="rId12"/>
    <p:sldId id="263" r:id="rId1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867CC435-51A1-43AF-BBE6-16158A906E26}" type="datetimeFigureOut">
              <a:rPr lang="da-DK" smtClean="0"/>
              <a:t>13-08-2018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054E553-4AC7-40CD-9220-11A423C9E581}" type="slidenum">
              <a:rPr lang="da-DK" smtClean="0"/>
              <a:t>‹nr.›</a:t>
            </a:fld>
            <a:endParaRPr lang="da-DK"/>
          </a:p>
        </p:txBody>
      </p:sp>
    </p:spTree>
    <p:extLst>
      <p:ext uri="{BB962C8B-B14F-4D97-AF65-F5344CB8AC3E}">
        <p14:creationId xmlns:p14="http://schemas.microsoft.com/office/powerpoint/2010/main" val="2784371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867CC435-51A1-43AF-BBE6-16158A906E26}" type="datetimeFigureOut">
              <a:rPr lang="da-DK" smtClean="0"/>
              <a:t>13-08-2018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054E553-4AC7-40CD-9220-11A423C9E581}" type="slidenum">
              <a:rPr lang="da-DK" smtClean="0"/>
              <a:t>‹nr.›</a:t>
            </a:fld>
            <a:endParaRPr lang="da-DK"/>
          </a:p>
        </p:txBody>
      </p:sp>
    </p:spTree>
    <p:extLst>
      <p:ext uri="{BB962C8B-B14F-4D97-AF65-F5344CB8AC3E}">
        <p14:creationId xmlns:p14="http://schemas.microsoft.com/office/powerpoint/2010/main" val="666112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867CC435-51A1-43AF-BBE6-16158A906E26}" type="datetimeFigureOut">
              <a:rPr lang="da-DK" smtClean="0"/>
              <a:t>13-08-2018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054E553-4AC7-40CD-9220-11A423C9E581}" type="slidenum">
              <a:rPr lang="da-DK" smtClean="0"/>
              <a:t>‹nr.›</a:t>
            </a:fld>
            <a:endParaRPr lang="da-DK"/>
          </a:p>
        </p:txBody>
      </p:sp>
    </p:spTree>
    <p:extLst>
      <p:ext uri="{BB962C8B-B14F-4D97-AF65-F5344CB8AC3E}">
        <p14:creationId xmlns:p14="http://schemas.microsoft.com/office/powerpoint/2010/main" val="2470594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867CC435-51A1-43AF-BBE6-16158A906E26}" type="datetimeFigureOut">
              <a:rPr lang="da-DK" smtClean="0"/>
              <a:t>13-08-2018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054E553-4AC7-40CD-9220-11A423C9E581}" type="slidenum">
              <a:rPr lang="da-DK" smtClean="0"/>
              <a:t>‹nr.›</a:t>
            </a:fld>
            <a:endParaRPr lang="da-DK"/>
          </a:p>
        </p:txBody>
      </p:sp>
    </p:spTree>
    <p:extLst>
      <p:ext uri="{BB962C8B-B14F-4D97-AF65-F5344CB8AC3E}">
        <p14:creationId xmlns:p14="http://schemas.microsoft.com/office/powerpoint/2010/main" val="45289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Pladsholder til dato 3"/>
          <p:cNvSpPr>
            <a:spLocks noGrp="1"/>
          </p:cNvSpPr>
          <p:nvPr>
            <p:ph type="dt" sz="half" idx="10"/>
          </p:nvPr>
        </p:nvSpPr>
        <p:spPr/>
        <p:txBody>
          <a:bodyPr/>
          <a:lstStyle/>
          <a:p>
            <a:fld id="{867CC435-51A1-43AF-BBE6-16158A906E26}" type="datetimeFigureOut">
              <a:rPr lang="da-DK" smtClean="0"/>
              <a:t>13-08-2018</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3054E553-4AC7-40CD-9220-11A423C9E581}" type="slidenum">
              <a:rPr lang="da-DK" smtClean="0"/>
              <a:t>‹nr.›</a:t>
            </a:fld>
            <a:endParaRPr lang="da-DK"/>
          </a:p>
        </p:txBody>
      </p:sp>
    </p:spTree>
    <p:extLst>
      <p:ext uri="{BB962C8B-B14F-4D97-AF65-F5344CB8AC3E}">
        <p14:creationId xmlns:p14="http://schemas.microsoft.com/office/powerpoint/2010/main" val="18346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867CC435-51A1-43AF-BBE6-16158A906E26}" type="datetimeFigureOut">
              <a:rPr lang="da-DK" smtClean="0"/>
              <a:t>13-08-2018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3054E553-4AC7-40CD-9220-11A423C9E581}" type="slidenum">
              <a:rPr lang="da-DK" smtClean="0"/>
              <a:t>‹nr.›</a:t>
            </a:fld>
            <a:endParaRPr lang="da-DK"/>
          </a:p>
        </p:txBody>
      </p:sp>
    </p:spTree>
    <p:extLst>
      <p:ext uri="{BB962C8B-B14F-4D97-AF65-F5344CB8AC3E}">
        <p14:creationId xmlns:p14="http://schemas.microsoft.com/office/powerpoint/2010/main" val="250918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867CC435-51A1-43AF-BBE6-16158A906E26}" type="datetimeFigureOut">
              <a:rPr lang="da-DK" smtClean="0"/>
              <a:t>13-08-2018</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3054E553-4AC7-40CD-9220-11A423C9E581}" type="slidenum">
              <a:rPr lang="da-DK" smtClean="0"/>
              <a:t>‹nr.›</a:t>
            </a:fld>
            <a:endParaRPr lang="da-DK"/>
          </a:p>
        </p:txBody>
      </p:sp>
    </p:spTree>
    <p:extLst>
      <p:ext uri="{BB962C8B-B14F-4D97-AF65-F5344CB8AC3E}">
        <p14:creationId xmlns:p14="http://schemas.microsoft.com/office/powerpoint/2010/main" val="3908019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867CC435-51A1-43AF-BBE6-16158A906E26}" type="datetimeFigureOut">
              <a:rPr lang="da-DK" smtClean="0"/>
              <a:t>13-08-2018</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3054E553-4AC7-40CD-9220-11A423C9E581}" type="slidenum">
              <a:rPr lang="da-DK" smtClean="0"/>
              <a:t>‹nr.›</a:t>
            </a:fld>
            <a:endParaRPr lang="da-DK"/>
          </a:p>
        </p:txBody>
      </p:sp>
    </p:spTree>
    <p:extLst>
      <p:ext uri="{BB962C8B-B14F-4D97-AF65-F5344CB8AC3E}">
        <p14:creationId xmlns:p14="http://schemas.microsoft.com/office/powerpoint/2010/main" val="3085781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867CC435-51A1-43AF-BBE6-16158A906E26}" type="datetimeFigureOut">
              <a:rPr lang="da-DK" smtClean="0"/>
              <a:t>13-08-2018</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3054E553-4AC7-40CD-9220-11A423C9E581}" type="slidenum">
              <a:rPr lang="da-DK" smtClean="0"/>
              <a:t>‹nr.›</a:t>
            </a:fld>
            <a:endParaRPr lang="da-DK"/>
          </a:p>
        </p:txBody>
      </p:sp>
    </p:spTree>
    <p:extLst>
      <p:ext uri="{BB962C8B-B14F-4D97-AF65-F5344CB8AC3E}">
        <p14:creationId xmlns:p14="http://schemas.microsoft.com/office/powerpoint/2010/main" val="1110049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867CC435-51A1-43AF-BBE6-16158A906E26}" type="datetimeFigureOut">
              <a:rPr lang="da-DK" smtClean="0"/>
              <a:t>13-08-2018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3054E553-4AC7-40CD-9220-11A423C9E581}" type="slidenum">
              <a:rPr lang="da-DK" smtClean="0"/>
              <a:t>‹nr.›</a:t>
            </a:fld>
            <a:endParaRPr lang="da-DK"/>
          </a:p>
        </p:txBody>
      </p:sp>
    </p:spTree>
    <p:extLst>
      <p:ext uri="{BB962C8B-B14F-4D97-AF65-F5344CB8AC3E}">
        <p14:creationId xmlns:p14="http://schemas.microsoft.com/office/powerpoint/2010/main" val="41179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867CC435-51A1-43AF-BBE6-16158A906E26}" type="datetimeFigureOut">
              <a:rPr lang="da-DK" smtClean="0"/>
              <a:t>13-08-2018</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3054E553-4AC7-40CD-9220-11A423C9E581}" type="slidenum">
              <a:rPr lang="da-DK" smtClean="0"/>
              <a:t>‹nr.›</a:t>
            </a:fld>
            <a:endParaRPr lang="da-DK"/>
          </a:p>
        </p:txBody>
      </p:sp>
    </p:spTree>
    <p:extLst>
      <p:ext uri="{BB962C8B-B14F-4D97-AF65-F5344CB8AC3E}">
        <p14:creationId xmlns:p14="http://schemas.microsoft.com/office/powerpoint/2010/main" val="3737256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CC435-51A1-43AF-BBE6-16158A906E26}" type="datetimeFigureOut">
              <a:rPr lang="da-DK" smtClean="0"/>
              <a:t>13-08-2018</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4E553-4AC7-40CD-9220-11A423C9E581}" type="slidenum">
              <a:rPr lang="da-DK" smtClean="0"/>
              <a:t>‹nr.›</a:t>
            </a:fld>
            <a:endParaRPr lang="da-DK"/>
          </a:p>
        </p:txBody>
      </p:sp>
    </p:spTree>
    <p:extLst>
      <p:ext uri="{BB962C8B-B14F-4D97-AF65-F5344CB8AC3E}">
        <p14:creationId xmlns:p14="http://schemas.microsoft.com/office/powerpoint/2010/main" val="607416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smtClean="0"/>
              <a:t>OTG time 1.i</a:t>
            </a:r>
            <a:endParaRPr lang="da-DK" dirty="0"/>
          </a:p>
        </p:txBody>
      </p:sp>
      <p:sp>
        <p:nvSpPr>
          <p:cNvPr id="3" name="Undertitel 2"/>
          <p:cNvSpPr>
            <a:spLocks noGrp="1"/>
          </p:cNvSpPr>
          <p:nvPr>
            <p:ph type="subTitle" idx="1"/>
          </p:nvPr>
        </p:nvSpPr>
        <p:spPr/>
        <p:txBody>
          <a:bodyPr>
            <a:normAutofit lnSpcReduction="10000"/>
          </a:bodyPr>
          <a:lstStyle/>
          <a:p>
            <a:r>
              <a:rPr lang="da-DK" dirty="0" smtClean="0"/>
              <a:t>13. August 2018</a:t>
            </a:r>
          </a:p>
          <a:p>
            <a:endParaRPr lang="da-DK" dirty="0"/>
          </a:p>
          <a:p>
            <a:r>
              <a:rPr lang="da-DK" dirty="0" smtClean="0"/>
              <a:t>Klasselærere: </a:t>
            </a:r>
          </a:p>
          <a:p>
            <a:r>
              <a:rPr lang="da-DK" dirty="0" smtClean="0"/>
              <a:t>Steen Heide &amp; Natacha Nissen</a:t>
            </a:r>
            <a:endParaRPr lang="da-DK" dirty="0"/>
          </a:p>
        </p:txBody>
      </p:sp>
    </p:spTree>
    <p:extLst>
      <p:ext uri="{BB962C8B-B14F-4D97-AF65-F5344CB8AC3E}">
        <p14:creationId xmlns:p14="http://schemas.microsoft.com/office/powerpoint/2010/main" val="1809610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Klasserumskultur</a:t>
            </a:r>
            <a:endParaRPr lang="da-DK" dirty="0"/>
          </a:p>
        </p:txBody>
      </p:sp>
      <p:sp>
        <p:nvSpPr>
          <p:cNvPr id="3" name="Pladsholder til indhold 2"/>
          <p:cNvSpPr>
            <a:spLocks noGrp="1"/>
          </p:cNvSpPr>
          <p:nvPr>
            <p:ph idx="1"/>
          </p:nvPr>
        </p:nvSpPr>
        <p:spPr>
          <a:xfrm>
            <a:off x="838200" y="1825625"/>
            <a:ext cx="3568337" cy="4351338"/>
          </a:xfrm>
        </p:spPr>
        <p:txBody>
          <a:bodyPr/>
          <a:lstStyle/>
          <a:p>
            <a:r>
              <a:rPr lang="da-DK" dirty="0" smtClean="0"/>
              <a:t>Gensidig respekt</a:t>
            </a:r>
          </a:p>
          <a:p>
            <a:r>
              <a:rPr lang="da-DK" dirty="0" smtClean="0"/>
              <a:t>Aktivitet uden kaos</a:t>
            </a:r>
          </a:p>
          <a:p>
            <a:pPr marL="0" indent="0">
              <a:buNone/>
            </a:pPr>
            <a:endParaRPr lang="da-DK" dirty="0"/>
          </a:p>
        </p:txBody>
      </p:sp>
      <p:sp>
        <p:nvSpPr>
          <p:cNvPr id="4" name="Tekstfelt 3"/>
          <p:cNvSpPr txBox="1"/>
          <p:nvPr/>
        </p:nvSpPr>
        <p:spPr>
          <a:xfrm>
            <a:off x="4972594" y="1767840"/>
            <a:ext cx="6714309" cy="3693319"/>
          </a:xfrm>
          <a:prstGeom prst="rect">
            <a:avLst/>
          </a:prstGeom>
          <a:noFill/>
        </p:spPr>
        <p:txBody>
          <a:bodyPr wrap="square" rtlCol="0">
            <a:spAutoFit/>
          </a:bodyPr>
          <a:lstStyle/>
          <a:p>
            <a:r>
              <a:rPr lang="da-DK" u="sng" dirty="0"/>
              <a:t>Vi forventer af dig, at </a:t>
            </a:r>
            <a:r>
              <a:rPr lang="da-DK" u="sng" dirty="0" smtClean="0"/>
              <a:t>du:</a:t>
            </a:r>
            <a:endParaRPr lang="da-DK" u="sng" dirty="0"/>
          </a:p>
          <a:p>
            <a:pPr lvl="0"/>
            <a:r>
              <a:rPr lang="da-DK" dirty="0" smtClean="0"/>
              <a:t>- kommer </a:t>
            </a:r>
            <a:r>
              <a:rPr lang="da-DK" dirty="0"/>
              <a:t>til tiden og er forberedt</a:t>
            </a:r>
          </a:p>
          <a:p>
            <a:pPr lvl="0"/>
            <a:r>
              <a:rPr lang="da-DK" dirty="0" smtClean="0"/>
              <a:t>- har </a:t>
            </a:r>
            <a:r>
              <a:rPr lang="da-DK" dirty="0"/>
              <a:t>dine bøger og notater med </a:t>
            </a:r>
          </a:p>
          <a:p>
            <a:pPr lvl="0"/>
            <a:r>
              <a:rPr lang="da-DK" dirty="0" smtClean="0"/>
              <a:t>- lader </a:t>
            </a:r>
            <a:r>
              <a:rPr lang="da-DK" dirty="0"/>
              <a:t>arbejdet styre pauserne</a:t>
            </a:r>
          </a:p>
          <a:p>
            <a:pPr lvl="0"/>
            <a:r>
              <a:rPr lang="da-DK" dirty="0" smtClean="0"/>
              <a:t>- deltager </a:t>
            </a:r>
            <a:r>
              <a:rPr lang="da-DK" dirty="0"/>
              <a:t>aktivt i arbejdet</a:t>
            </a:r>
          </a:p>
          <a:p>
            <a:r>
              <a:rPr lang="da-DK" dirty="0"/>
              <a:t> </a:t>
            </a:r>
          </a:p>
          <a:p>
            <a:r>
              <a:rPr lang="da-DK" u="sng" dirty="0"/>
              <a:t>I klasselokalet forventer vi af dig, at du</a:t>
            </a:r>
          </a:p>
          <a:p>
            <a:pPr lvl="0"/>
            <a:r>
              <a:rPr lang="da-DK" dirty="0" smtClean="0"/>
              <a:t>- holder </a:t>
            </a:r>
            <a:r>
              <a:rPr lang="da-DK" dirty="0"/>
              <a:t>orden i klassen</a:t>
            </a:r>
          </a:p>
          <a:p>
            <a:pPr lvl="0"/>
            <a:r>
              <a:rPr lang="da-DK" dirty="0" smtClean="0"/>
              <a:t>- respekterer </a:t>
            </a:r>
            <a:r>
              <a:rPr lang="da-DK" dirty="0"/>
              <a:t>klassekammeraterne og lærerne</a:t>
            </a:r>
          </a:p>
          <a:p>
            <a:pPr lvl="0"/>
            <a:r>
              <a:rPr lang="da-DK" dirty="0" smtClean="0"/>
              <a:t>- har din </a:t>
            </a:r>
            <a:r>
              <a:rPr lang="da-DK" dirty="0"/>
              <a:t>mobiltelefon </a:t>
            </a:r>
            <a:r>
              <a:rPr lang="da-DK" dirty="0" smtClean="0"/>
              <a:t>på flytilstand og </a:t>
            </a:r>
            <a:r>
              <a:rPr lang="da-DK" dirty="0"/>
              <a:t>lagt den </a:t>
            </a:r>
            <a:r>
              <a:rPr lang="da-DK" dirty="0" smtClean="0"/>
              <a:t>i tasken</a:t>
            </a:r>
            <a:endParaRPr lang="da-DK" dirty="0"/>
          </a:p>
          <a:p>
            <a:pPr lvl="0"/>
            <a:r>
              <a:rPr lang="da-DK" dirty="0" smtClean="0"/>
              <a:t>- ikke </a:t>
            </a:r>
            <a:r>
              <a:rPr lang="da-DK" dirty="0"/>
              <a:t>anvender den bærbare pc til andet end undervisningsrelaterede ting</a:t>
            </a:r>
          </a:p>
          <a:p>
            <a:endParaRPr lang="da-DK" dirty="0"/>
          </a:p>
        </p:txBody>
      </p:sp>
    </p:spTree>
    <p:extLst>
      <p:ext uri="{BB962C8B-B14F-4D97-AF65-F5344CB8AC3E}">
        <p14:creationId xmlns:p14="http://schemas.microsoft.com/office/powerpoint/2010/main" val="3801930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Skema til evalueringssamtaler i uge 40</a:t>
            </a:r>
            <a:endParaRPr lang="da-DK" dirty="0"/>
          </a:p>
        </p:txBody>
      </p:sp>
      <p:sp>
        <p:nvSpPr>
          <p:cNvPr id="3" name="Pladsholder til indhold 2"/>
          <p:cNvSpPr>
            <a:spLocks noGrp="1"/>
          </p:cNvSpPr>
          <p:nvPr>
            <p:ph idx="1"/>
          </p:nvPr>
        </p:nvSpPr>
        <p:spPr/>
        <p:txBody>
          <a:bodyPr/>
          <a:lstStyle/>
          <a:p>
            <a:endParaRPr lang="da-DK"/>
          </a:p>
        </p:txBody>
      </p:sp>
    </p:spTree>
    <p:extLst>
      <p:ext uri="{BB962C8B-B14F-4D97-AF65-F5344CB8AC3E}">
        <p14:creationId xmlns:p14="http://schemas.microsoft.com/office/powerpoint/2010/main" val="3267377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Introdage 16./17. august</a:t>
            </a:r>
            <a:endParaRPr lang="da-DK" dirty="0"/>
          </a:p>
        </p:txBody>
      </p:sp>
      <p:sp>
        <p:nvSpPr>
          <p:cNvPr id="3" name="Pladsholder til indhold 2"/>
          <p:cNvSpPr>
            <a:spLocks noGrp="1"/>
          </p:cNvSpPr>
          <p:nvPr>
            <p:ph idx="1"/>
          </p:nvPr>
        </p:nvSpPr>
        <p:spPr/>
        <p:txBody>
          <a:bodyPr/>
          <a:lstStyle/>
          <a:p>
            <a:r>
              <a:rPr lang="da-DK" dirty="0" smtClean="0"/>
              <a:t>Hvem tager telte med? VIGTIGT</a:t>
            </a:r>
          </a:p>
          <a:p>
            <a:r>
              <a:rPr lang="da-DK" dirty="0" smtClean="0"/>
              <a:t>Programmet</a:t>
            </a:r>
          </a:p>
          <a:p>
            <a:r>
              <a:rPr lang="da-DK" dirty="0" smtClean="0"/>
              <a:t>Regler</a:t>
            </a:r>
          </a:p>
          <a:p>
            <a:r>
              <a:rPr lang="da-DK" dirty="0" smtClean="0"/>
              <a:t>Praktiske oplysninger</a:t>
            </a:r>
          </a:p>
          <a:p>
            <a:pPr marL="0" indent="0">
              <a:buNone/>
            </a:pPr>
            <a:endParaRPr lang="da-DK" dirty="0"/>
          </a:p>
          <a:p>
            <a:pPr marL="0" indent="0">
              <a:buNone/>
            </a:pPr>
            <a:endParaRPr lang="da-DK" dirty="0"/>
          </a:p>
        </p:txBody>
      </p:sp>
      <p:pic>
        <p:nvPicPr>
          <p:cNvPr id="4" name="Billede 3"/>
          <p:cNvPicPr>
            <a:picLocks noChangeAspect="1"/>
          </p:cNvPicPr>
          <p:nvPr/>
        </p:nvPicPr>
        <p:blipFill>
          <a:blip r:embed="rId2"/>
          <a:stretch>
            <a:fillRect/>
          </a:stretch>
        </p:blipFill>
        <p:spPr>
          <a:xfrm>
            <a:off x="838200" y="4464504"/>
            <a:ext cx="9629775" cy="1238250"/>
          </a:xfrm>
          <a:prstGeom prst="rect">
            <a:avLst/>
          </a:prstGeom>
          <a:ln w="57150">
            <a:solidFill>
              <a:schemeClr val="tx1"/>
            </a:solidFill>
          </a:ln>
        </p:spPr>
      </p:pic>
      <p:pic>
        <p:nvPicPr>
          <p:cNvPr id="5" name="Billede 4"/>
          <p:cNvPicPr>
            <a:picLocks noChangeAspect="1"/>
          </p:cNvPicPr>
          <p:nvPr/>
        </p:nvPicPr>
        <p:blipFill>
          <a:blip r:embed="rId3"/>
          <a:stretch>
            <a:fillRect/>
          </a:stretch>
        </p:blipFill>
        <p:spPr>
          <a:xfrm>
            <a:off x="7749444" y="387790"/>
            <a:ext cx="2718531" cy="3613504"/>
          </a:xfrm>
          <a:prstGeom prst="rect">
            <a:avLst/>
          </a:prstGeom>
        </p:spPr>
      </p:pic>
    </p:spTree>
    <p:extLst>
      <p:ext uri="{BB962C8B-B14F-4D97-AF65-F5344CB8AC3E}">
        <p14:creationId xmlns:p14="http://schemas.microsoft.com/office/powerpoint/2010/main" val="2820784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Plan for timen</a:t>
            </a:r>
            <a:endParaRPr lang="da-DK" dirty="0"/>
          </a:p>
        </p:txBody>
      </p:sp>
      <p:sp>
        <p:nvSpPr>
          <p:cNvPr id="3" name="Pladsholder til indhold 2"/>
          <p:cNvSpPr>
            <a:spLocks noGrp="1"/>
          </p:cNvSpPr>
          <p:nvPr>
            <p:ph idx="1"/>
          </p:nvPr>
        </p:nvSpPr>
        <p:spPr/>
        <p:txBody>
          <a:bodyPr/>
          <a:lstStyle/>
          <a:p>
            <a:r>
              <a:rPr lang="da-DK" dirty="0" smtClean="0"/>
              <a:t>Valg af repræsentant for elevrådet/OTG-udvalget</a:t>
            </a:r>
          </a:p>
          <a:p>
            <a:r>
              <a:rPr lang="da-DK" dirty="0" smtClean="0"/>
              <a:t>Studie- og ordensreglementet</a:t>
            </a:r>
          </a:p>
          <a:p>
            <a:r>
              <a:rPr lang="da-DK" dirty="0" smtClean="0"/>
              <a:t>Studiemæssige valg</a:t>
            </a:r>
          </a:p>
          <a:p>
            <a:r>
              <a:rPr lang="da-DK" dirty="0" smtClean="0"/>
              <a:t>Klasserumskultur</a:t>
            </a:r>
          </a:p>
          <a:p>
            <a:r>
              <a:rPr lang="da-DK" dirty="0" smtClean="0"/>
              <a:t>Introduktion til skema til evalueringssamtaler i uge 40</a:t>
            </a:r>
          </a:p>
          <a:p>
            <a:r>
              <a:rPr lang="da-DK" dirty="0" smtClean="0"/>
              <a:t>Status på telte samt information til introdagene 16./17. august</a:t>
            </a:r>
            <a:endParaRPr lang="da-DK" dirty="0"/>
          </a:p>
        </p:txBody>
      </p:sp>
    </p:spTree>
    <p:extLst>
      <p:ext uri="{BB962C8B-B14F-4D97-AF65-F5344CB8AC3E}">
        <p14:creationId xmlns:p14="http://schemas.microsoft.com/office/powerpoint/2010/main" val="400130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Valg af repræsentant til elevrådet</a:t>
            </a:r>
            <a:endParaRPr lang="da-DK" dirty="0"/>
          </a:p>
        </p:txBody>
      </p:sp>
      <p:sp>
        <p:nvSpPr>
          <p:cNvPr id="3" name="Pladsholder til indhold 2"/>
          <p:cNvSpPr>
            <a:spLocks noGrp="1"/>
          </p:cNvSpPr>
          <p:nvPr>
            <p:ph idx="1"/>
          </p:nvPr>
        </p:nvSpPr>
        <p:spPr/>
        <p:txBody>
          <a:bodyPr/>
          <a:lstStyle/>
          <a:p>
            <a:pPr marL="0" indent="0">
              <a:buNone/>
            </a:pPr>
            <a:r>
              <a:rPr lang="da-DK" i="1" dirty="0" smtClean="0"/>
              <a:t>”På </a:t>
            </a:r>
            <a:r>
              <a:rPr lang="da-DK" i="1" dirty="0"/>
              <a:t>OTG ønsker vi at styrke elevdemokratiet, og her spiller elevrådet en vigtig rolle.</a:t>
            </a:r>
            <a:r>
              <a:rPr lang="da-DK" dirty="0" smtClean="0"/>
              <a:t/>
            </a:r>
            <a:br>
              <a:rPr lang="da-DK" dirty="0" smtClean="0"/>
            </a:br>
            <a:r>
              <a:rPr lang="da-DK" i="1" dirty="0"/>
              <a:t>Elevrådet på OTG holder møder ca. en gang om måneden,  Her kan elevrådsrepræsentanterne tage aktuelle ting op fra klasserne eller fra ledelsen, komme med forslag til forbedringer på skolen, elevaktiviteter, indgå i planlægning af </a:t>
            </a:r>
            <a:r>
              <a:rPr lang="da-DK" i="1" dirty="0" smtClean="0"/>
              <a:t>fællesarrangementer </a:t>
            </a:r>
            <a:r>
              <a:rPr lang="da-DK" i="1" dirty="0"/>
              <a:t> og mange andre ting</a:t>
            </a:r>
            <a:r>
              <a:rPr lang="da-DK" i="1" dirty="0" smtClean="0"/>
              <a:t>.” </a:t>
            </a:r>
          </a:p>
          <a:p>
            <a:pPr marL="0" indent="0">
              <a:buNone/>
            </a:pPr>
            <a:endParaRPr lang="da-DK" i="1" dirty="0"/>
          </a:p>
          <a:p>
            <a:pPr marL="0" indent="0">
              <a:buNone/>
            </a:pPr>
            <a:r>
              <a:rPr lang="da-DK" dirty="0" smtClean="0"/>
              <a:t>Repræsentant skal senest være valgt fredag d. 17 august.</a:t>
            </a:r>
            <a:endParaRPr lang="da-DK" dirty="0"/>
          </a:p>
        </p:txBody>
      </p:sp>
    </p:spTree>
    <p:extLst>
      <p:ext uri="{BB962C8B-B14F-4D97-AF65-F5344CB8AC3E}">
        <p14:creationId xmlns:p14="http://schemas.microsoft.com/office/powerpoint/2010/main" val="193054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Studie- og ordensreglementet</a:t>
            </a:r>
            <a:endParaRPr lang="da-DK" dirty="0"/>
          </a:p>
        </p:txBody>
      </p:sp>
      <p:pic>
        <p:nvPicPr>
          <p:cNvPr id="4" name="Pladsholder til indhold 3"/>
          <p:cNvPicPr>
            <a:picLocks noGrp="1" noChangeAspect="1"/>
          </p:cNvPicPr>
          <p:nvPr>
            <p:ph idx="1"/>
          </p:nvPr>
        </p:nvPicPr>
        <p:blipFill>
          <a:blip r:embed="rId2"/>
          <a:stretch>
            <a:fillRect/>
          </a:stretch>
        </p:blipFill>
        <p:spPr>
          <a:xfrm>
            <a:off x="1426637" y="1690688"/>
            <a:ext cx="8763962" cy="4351338"/>
          </a:xfrm>
          <a:prstGeom prst="rect">
            <a:avLst/>
          </a:prstGeom>
        </p:spPr>
      </p:pic>
    </p:spTree>
    <p:extLst>
      <p:ext uri="{BB962C8B-B14F-4D97-AF65-F5344CB8AC3E}">
        <p14:creationId xmlns:p14="http://schemas.microsoft.com/office/powerpoint/2010/main" val="1099522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Grp="1" noChangeAspect="1"/>
          </p:cNvPicPr>
          <p:nvPr>
            <p:ph idx="1"/>
          </p:nvPr>
        </p:nvPicPr>
        <p:blipFill>
          <a:blip r:embed="rId2"/>
          <a:stretch>
            <a:fillRect/>
          </a:stretch>
        </p:blipFill>
        <p:spPr>
          <a:xfrm>
            <a:off x="1819320" y="475797"/>
            <a:ext cx="8117932" cy="4351338"/>
          </a:xfrm>
          <a:prstGeom prst="rect">
            <a:avLst/>
          </a:prstGeom>
        </p:spPr>
      </p:pic>
      <p:pic>
        <p:nvPicPr>
          <p:cNvPr id="5" name="Billede 4"/>
          <p:cNvPicPr>
            <a:picLocks noChangeAspect="1"/>
          </p:cNvPicPr>
          <p:nvPr/>
        </p:nvPicPr>
        <p:blipFill>
          <a:blip r:embed="rId3"/>
          <a:stretch>
            <a:fillRect/>
          </a:stretch>
        </p:blipFill>
        <p:spPr>
          <a:xfrm>
            <a:off x="2124637" y="4959028"/>
            <a:ext cx="8318646" cy="1117921"/>
          </a:xfrm>
          <a:prstGeom prst="rect">
            <a:avLst/>
          </a:prstGeom>
          <a:ln w="28575">
            <a:solidFill>
              <a:schemeClr val="tx1"/>
            </a:solidFill>
          </a:ln>
        </p:spPr>
      </p:pic>
    </p:spTree>
    <p:extLst>
      <p:ext uri="{BB962C8B-B14F-4D97-AF65-F5344CB8AC3E}">
        <p14:creationId xmlns:p14="http://schemas.microsoft.com/office/powerpoint/2010/main" val="1625512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Grp="1" noChangeAspect="1"/>
          </p:cNvPicPr>
          <p:nvPr>
            <p:ph idx="1"/>
          </p:nvPr>
        </p:nvPicPr>
        <p:blipFill>
          <a:blip r:embed="rId2"/>
          <a:stretch>
            <a:fillRect/>
          </a:stretch>
        </p:blipFill>
        <p:spPr>
          <a:xfrm>
            <a:off x="1701323" y="687108"/>
            <a:ext cx="8574202" cy="4351338"/>
          </a:xfrm>
          <a:prstGeom prst="rect">
            <a:avLst/>
          </a:prstGeom>
        </p:spPr>
      </p:pic>
      <p:sp>
        <p:nvSpPr>
          <p:cNvPr id="5" name="Rektangel 4"/>
          <p:cNvSpPr/>
          <p:nvPr/>
        </p:nvSpPr>
        <p:spPr>
          <a:xfrm>
            <a:off x="8490857" y="409303"/>
            <a:ext cx="2229394" cy="844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735211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Grp="1" noChangeAspect="1"/>
          </p:cNvPicPr>
          <p:nvPr>
            <p:ph idx="1"/>
          </p:nvPr>
        </p:nvPicPr>
        <p:blipFill>
          <a:blip r:embed="rId2"/>
          <a:stretch>
            <a:fillRect/>
          </a:stretch>
        </p:blipFill>
        <p:spPr>
          <a:xfrm>
            <a:off x="1926003" y="1153272"/>
            <a:ext cx="8519286" cy="4351338"/>
          </a:xfrm>
          <a:prstGeom prst="rect">
            <a:avLst/>
          </a:prstGeom>
        </p:spPr>
      </p:pic>
    </p:spTree>
    <p:extLst>
      <p:ext uri="{BB962C8B-B14F-4D97-AF65-F5344CB8AC3E}">
        <p14:creationId xmlns:p14="http://schemas.microsoft.com/office/powerpoint/2010/main" val="397964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Grp="1" noChangeAspect="1"/>
          </p:cNvPicPr>
          <p:nvPr>
            <p:ph idx="1"/>
          </p:nvPr>
        </p:nvPicPr>
        <p:blipFill>
          <a:blip r:embed="rId2"/>
          <a:stretch>
            <a:fillRect/>
          </a:stretch>
        </p:blipFill>
        <p:spPr>
          <a:xfrm>
            <a:off x="2155627" y="573742"/>
            <a:ext cx="7947754" cy="5558398"/>
          </a:xfrm>
          <a:prstGeom prst="rect">
            <a:avLst/>
          </a:prstGeom>
        </p:spPr>
      </p:pic>
    </p:spTree>
    <p:extLst>
      <p:ext uri="{BB962C8B-B14F-4D97-AF65-F5344CB8AC3E}">
        <p14:creationId xmlns:p14="http://schemas.microsoft.com/office/powerpoint/2010/main" val="1038291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Studiemæssige valg</a:t>
            </a:r>
            <a:endParaRPr lang="da-DK" dirty="0"/>
          </a:p>
        </p:txBody>
      </p:sp>
      <p:sp>
        <p:nvSpPr>
          <p:cNvPr id="3" name="Pladsholder til indhold 2"/>
          <p:cNvSpPr>
            <a:spLocks noGrp="1"/>
          </p:cNvSpPr>
          <p:nvPr>
            <p:ph idx="1"/>
          </p:nvPr>
        </p:nvSpPr>
        <p:spPr/>
        <p:txBody>
          <a:bodyPr/>
          <a:lstStyle/>
          <a:p>
            <a:r>
              <a:rPr lang="da-DK" dirty="0" smtClean="0"/>
              <a:t>Valg af studieretningslinje og valgfag – studiet efter grundforløbet</a:t>
            </a:r>
            <a:endParaRPr lang="da-DK" dirty="0"/>
          </a:p>
        </p:txBody>
      </p:sp>
    </p:spTree>
    <p:extLst>
      <p:ext uri="{BB962C8B-B14F-4D97-AF65-F5344CB8AC3E}">
        <p14:creationId xmlns:p14="http://schemas.microsoft.com/office/powerpoint/2010/main" val="880629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144</Words>
  <Application>Microsoft Office PowerPoint</Application>
  <PresentationFormat>Widescreen</PresentationFormat>
  <Paragraphs>39</Paragraphs>
  <Slides>12</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12</vt:i4>
      </vt:variant>
    </vt:vector>
  </HeadingPairs>
  <TitlesOfParts>
    <vt:vector size="16" baseType="lpstr">
      <vt:lpstr>Arial</vt:lpstr>
      <vt:lpstr>Calibri</vt:lpstr>
      <vt:lpstr>Calibri Light</vt:lpstr>
      <vt:lpstr>Office-tema</vt:lpstr>
      <vt:lpstr>OTG time 1.i</vt:lpstr>
      <vt:lpstr>Plan for timen</vt:lpstr>
      <vt:lpstr>Valg af repræsentant til elevrådet</vt:lpstr>
      <vt:lpstr>Studie- og ordensreglementet</vt:lpstr>
      <vt:lpstr>PowerPoint-præsentation</vt:lpstr>
      <vt:lpstr>PowerPoint-præsentation</vt:lpstr>
      <vt:lpstr>PowerPoint-præsentation</vt:lpstr>
      <vt:lpstr>PowerPoint-præsentation</vt:lpstr>
      <vt:lpstr>Studiemæssige valg</vt:lpstr>
      <vt:lpstr>Klasserumskultur</vt:lpstr>
      <vt:lpstr>Skema til evalueringssamtaler i uge 40</vt:lpstr>
      <vt:lpstr>Introdage 16./17. august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OTG time 1.i</dc:title>
  <dc:creator>Natacha Kromann Nissen</dc:creator>
  <cp:lastModifiedBy>Steen Heide</cp:lastModifiedBy>
  <cp:revision>12</cp:revision>
  <dcterms:created xsi:type="dcterms:W3CDTF">2018-08-11T18:07:34Z</dcterms:created>
  <dcterms:modified xsi:type="dcterms:W3CDTF">2018-08-13T07:35:03Z</dcterms:modified>
</cp:coreProperties>
</file>