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  <p:sldId id="262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456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918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881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518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861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4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565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424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920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681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65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260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0BA8-B667-480D-9A47-172E406A9E5B}" type="datetimeFigureOut">
              <a:rPr lang="da-DK" smtClean="0"/>
              <a:t>29-08-2018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DB2F8-F6A0-4DD5-9F0F-08E12D272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246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PU Projekt-udvikling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Bæredygtig skole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853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Dagen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117889" y="1887408"/>
            <a:ext cx="3956222" cy="3673132"/>
          </a:xfrm>
        </p:spPr>
        <p:txBody>
          <a:bodyPr/>
          <a:lstStyle/>
          <a:p>
            <a:r>
              <a:rPr lang="da-DK" dirty="0" smtClean="0">
                <a:solidFill>
                  <a:schemeClr val="accent2">
                    <a:lumMod val="50000"/>
                  </a:schemeClr>
                </a:solidFill>
              </a:rPr>
              <a:t>Fremstilling af møbler</a:t>
            </a:r>
          </a:p>
          <a:p>
            <a:r>
              <a:rPr lang="da-DK" dirty="0" smtClean="0"/>
              <a:t>De næste 3 måneder</a:t>
            </a:r>
          </a:p>
          <a:p>
            <a:r>
              <a:rPr lang="da-DK" dirty="0" smtClean="0"/>
              <a:t>Viften</a:t>
            </a:r>
          </a:p>
          <a:p>
            <a:r>
              <a:rPr lang="da-DK" dirty="0" smtClean="0"/>
              <a:t>Projektudvikling</a:t>
            </a:r>
          </a:p>
          <a:p>
            <a:r>
              <a:rPr lang="da-DK" dirty="0" smtClean="0"/>
              <a:t>Målgrupper </a:t>
            </a:r>
          </a:p>
          <a:p>
            <a:r>
              <a:rPr lang="da-DK" dirty="0" smtClean="0"/>
              <a:t>Bæredygtighed i skolen</a:t>
            </a:r>
          </a:p>
          <a:p>
            <a:r>
              <a:rPr lang="da-DK" dirty="0" smtClean="0"/>
              <a:t>Fredag og weekenden </a:t>
            </a:r>
          </a:p>
        </p:txBody>
      </p:sp>
    </p:spTree>
    <p:extLst>
      <p:ext uri="{BB962C8B-B14F-4D97-AF65-F5344CB8AC3E}">
        <p14:creationId xmlns:p14="http://schemas.microsoft.com/office/powerpoint/2010/main" val="389174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Om viften og mit netværk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297062" y="2282825"/>
            <a:ext cx="3597876" cy="3104721"/>
          </a:xfrm>
        </p:spPr>
        <p:txBody>
          <a:bodyPr/>
          <a:lstStyle/>
          <a:p>
            <a:r>
              <a:rPr lang="da-DK" dirty="0"/>
              <a:t>Saras </a:t>
            </a:r>
            <a:r>
              <a:rPr lang="da-DK" dirty="0" err="1" smtClean="0"/>
              <a:t>Sarasvathy</a:t>
            </a:r>
            <a:endParaRPr lang="da-DK" dirty="0" smtClean="0"/>
          </a:p>
          <a:p>
            <a:pPr lvl="1"/>
            <a:r>
              <a:rPr lang="da-DK" dirty="0" err="1"/>
              <a:t>Effectuation</a:t>
            </a:r>
            <a:r>
              <a:rPr lang="da-DK" dirty="0" smtClean="0"/>
              <a:t> </a:t>
            </a:r>
            <a:r>
              <a:rPr lang="da-DK" dirty="0" err="1" smtClean="0"/>
              <a:t>logic</a:t>
            </a:r>
            <a:endParaRPr lang="da-DK" dirty="0" smtClean="0"/>
          </a:p>
          <a:p>
            <a:r>
              <a:rPr lang="da-DK" dirty="0" smtClean="0"/>
              <a:t>Dit netværk </a:t>
            </a:r>
          </a:p>
          <a:p>
            <a:r>
              <a:rPr lang="da-DK" dirty="0" smtClean="0"/>
              <a:t>Din gruppes netværk</a:t>
            </a:r>
          </a:p>
          <a:p>
            <a:r>
              <a:rPr lang="da-DK" dirty="0" smtClean="0"/>
              <a:t>Din klasses netværk</a:t>
            </a:r>
          </a:p>
          <a:p>
            <a:r>
              <a:rPr lang="da-DK" dirty="0" smtClean="0"/>
              <a:t>Din skoles netværk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2562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Projektudvikling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Samfundsfag / Teknologi / Teknikfag</a:t>
            </a:r>
          </a:p>
          <a:p>
            <a:endParaRPr lang="da-DK" dirty="0"/>
          </a:p>
          <a:p>
            <a:r>
              <a:rPr lang="da-DK" dirty="0" smtClean="0"/>
              <a:t>Eksamen i Samfundsfag / Teknologi</a:t>
            </a:r>
          </a:p>
          <a:p>
            <a:r>
              <a:rPr lang="da-DK" dirty="0" smtClean="0"/>
              <a:t>Problem Baseret læring </a:t>
            </a:r>
          </a:p>
          <a:p>
            <a:pPr lvl="1"/>
            <a:r>
              <a:rPr lang="da-DK" dirty="0" smtClean="0"/>
              <a:t>Problem</a:t>
            </a:r>
          </a:p>
          <a:p>
            <a:pPr lvl="1"/>
            <a:r>
              <a:rPr lang="da-DK" dirty="0" err="1"/>
              <a:t>D</a:t>
            </a:r>
            <a:r>
              <a:rPr lang="da-DK" dirty="0" err="1" smtClean="0"/>
              <a:t>effinition</a:t>
            </a:r>
            <a:r>
              <a:rPr lang="da-DK" dirty="0" smtClean="0"/>
              <a:t> af opgave </a:t>
            </a:r>
          </a:p>
          <a:p>
            <a:pPr lvl="1"/>
            <a:r>
              <a:rPr lang="da-DK" dirty="0" smtClean="0"/>
              <a:t>Undersøgelse</a:t>
            </a:r>
          </a:p>
          <a:p>
            <a:pPr lvl="1"/>
            <a:r>
              <a:rPr lang="da-DK" dirty="0" smtClean="0"/>
              <a:t>Løsning 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493" y="3605348"/>
            <a:ext cx="6340683" cy="235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31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Målgrupper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630827" y="2233398"/>
            <a:ext cx="4685270" cy="2783445"/>
          </a:xfrm>
        </p:spPr>
        <p:txBody>
          <a:bodyPr/>
          <a:lstStyle/>
          <a:p>
            <a:r>
              <a:rPr lang="da-DK" dirty="0" smtClean="0"/>
              <a:t>En i kender </a:t>
            </a:r>
          </a:p>
          <a:p>
            <a:r>
              <a:rPr lang="da-DK" dirty="0" smtClean="0"/>
              <a:t>Et ægte problem</a:t>
            </a:r>
          </a:p>
          <a:p>
            <a:r>
              <a:rPr lang="da-DK" dirty="0" smtClean="0"/>
              <a:t>Interview af målgruppen </a:t>
            </a:r>
          </a:p>
          <a:p>
            <a:r>
              <a:rPr lang="da-DK" dirty="0" smtClean="0"/>
              <a:t>Krav fra målgruppen </a:t>
            </a:r>
          </a:p>
          <a:p>
            <a:r>
              <a:rPr lang="da-DK" dirty="0" smtClean="0"/>
              <a:t>Design mod målgruppen </a:t>
            </a:r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1028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2000" dirty="0" err="1" smtClean="0"/>
              <a:t>Oplæget</a:t>
            </a:r>
            <a:r>
              <a:rPr lang="da-DK" sz="2000" dirty="0" smtClean="0"/>
              <a:t>: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 Bæredygtighed i skolen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759543" y="1850339"/>
            <a:ext cx="4672914" cy="3944980"/>
          </a:xfrm>
        </p:spPr>
        <p:txBody>
          <a:bodyPr/>
          <a:lstStyle/>
          <a:p>
            <a:r>
              <a:rPr lang="da-DK" dirty="0" smtClean="0"/>
              <a:t>Teknologi oplæg er </a:t>
            </a:r>
            <a:r>
              <a:rPr lang="da-DK" sz="2000" dirty="0"/>
              <a:t>altid brede</a:t>
            </a:r>
            <a:endParaRPr lang="da-DK" sz="2000" dirty="0" smtClean="0"/>
          </a:p>
          <a:p>
            <a:pPr lvl="0"/>
            <a:r>
              <a:rPr lang="da-DK" sz="2000" dirty="0"/>
              <a:t>Undervisningslokalet</a:t>
            </a:r>
          </a:p>
          <a:p>
            <a:pPr lvl="0"/>
            <a:r>
              <a:rPr lang="da-DK" sz="2000" dirty="0"/>
              <a:t>Udemiljøet</a:t>
            </a:r>
          </a:p>
          <a:p>
            <a:pPr lvl="0"/>
            <a:r>
              <a:rPr lang="da-DK" sz="2000" dirty="0"/>
              <a:t>Adfærd</a:t>
            </a:r>
          </a:p>
          <a:p>
            <a:r>
              <a:rPr lang="da-DK" dirty="0" smtClean="0"/>
              <a:t>Links til spændende artikler </a:t>
            </a:r>
          </a:p>
          <a:p>
            <a:pPr lvl="1"/>
            <a:r>
              <a:rPr lang="da-DK" sz="2000" dirty="0" smtClean="0"/>
              <a:t>Find også meget gerne jeres egne </a:t>
            </a:r>
          </a:p>
          <a:p>
            <a:r>
              <a:rPr lang="da-DK" dirty="0" smtClean="0"/>
              <a:t> I skal have holdninger </a:t>
            </a:r>
          </a:p>
          <a:p>
            <a:pPr lvl="1"/>
            <a:r>
              <a:rPr lang="da-DK" sz="2000" dirty="0" smtClean="0"/>
              <a:t>I skal kunne argumenterer for dem </a:t>
            </a:r>
          </a:p>
          <a:p>
            <a:pPr lvl="1"/>
            <a:r>
              <a:rPr lang="da-DK" sz="2000" dirty="0" smtClean="0"/>
              <a:t>I skal kunne henvise til kilder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57507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fredag og weekenden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049029" y="2048046"/>
            <a:ext cx="6093941" cy="3364213"/>
          </a:xfrm>
        </p:spPr>
        <p:txBody>
          <a:bodyPr/>
          <a:lstStyle/>
          <a:p>
            <a:r>
              <a:rPr lang="da-DK" dirty="0" smtClean="0"/>
              <a:t>Læsning af oplæg </a:t>
            </a:r>
          </a:p>
          <a:p>
            <a:r>
              <a:rPr lang="da-DK" dirty="0" smtClean="0"/>
              <a:t>Diskussion af oplæg </a:t>
            </a:r>
          </a:p>
          <a:p>
            <a:r>
              <a:rPr lang="da-DK" dirty="0" smtClean="0"/>
              <a:t>Valg af tema</a:t>
            </a:r>
          </a:p>
          <a:p>
            <a:r>
              <a:rPr lang="da-DK" dirty="0" smtClean="0"/>
              <a:t>Gruppe kontrakt </a:t>
            </a:r>
          </a:p>
          <a:p>
            <a:r>
              <a:rPr lang="da-DK" dirty="0" smtClean="0"/>
              <a:t>I Weekenden</a:t>
            </a:r>
          </a:p>
          <a:p>
            <a:pPr lvl="1"/>
            <a:r>
              <a:rPr lang="da-DK" dirty="0" smtClean="0"/>
              <a:t>Viften og netværkskort</a:t>
            </a:r>
          </a:p>
          <a:p>
            <a:pPr lvl="1"/>
            <a:r>
              <a:rPr lang="da-DK" dirty="0" smtClean="0"/>
              <a:t>Se teknologi ståbi – forløb – grundforløb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7584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126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PU Projekt-udvikling</vt:lpstr>
      <vt:lpstr>Dagen</vt:lpstr>
      <vt:lpstr>Om viften og mit netværk</vt:lpstr>
      <vt:lpstr>Projektudvikling</vt:lpstr>
      <vt:lpstr>Målgrupper</vt:lpstr>
      <vt:lpstr>Oplæget:  Bæredygtighed i skolen</vt:lpstr>
      <vt:lpstr>fredag og weekenden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 Projekt-udvikling</dc:title>
  <dc:creator>Steen Heide</dc:creator>
  <cp:lastModifiedBy>Steen Heide</cp:lastModifiedBy>
  <cp:revision>4</cp:revision>
  <dcterms:created xsi:type="dcterms:W3CDTF">2018-08-29T20:56:37Z</dcterms:created>
  <dcterms:modified xsi:type="dcterms:W3CDTF">2018-08-29T21:15:20Z</dcterms:modified>
</cp:coreProperties>
</file>