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0" r:id="rId5"/>
    <p:sldId id="258" r:id="rId6"/>
    <p:sldId id="261" r:id="rId7"/>
    <p:sldId id="262" r:id="rId8"/>
    <p:sldId id="259" r:id="rId9"/>
    <p:sldId id="268" r:id="rId10"/>
    <p:sldId id="265" r:id="rId11"/>
    <p:sldId id="263" r:id="rId12"/>
    <p:sldId id="266" r:id="rId13"/>
    <p:sldId id="264" r:id="rId14"/>
    <p:sldId id="269" r:id="rId15"/>
    <p:sldId id="270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019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684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18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537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443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241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69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816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572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97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916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A366F-9AF4-40A7-82BF-08C7609B2C59}" type="datetimeFigureOut">
              <a:rPr lang="da-DK" smtClean="0"/>
              <a:t>10-08-2018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A118-3F09-438C-9060-5195CA115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753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elkommen.otg.d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skema.sde.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88677"/>
          </a:xfrm>
        </p:spPr>
        <p:txBody>
          <a:bodyPr>
            <a:normAutofit/>
          </a:bodyPr>
          <a:lstStyle/>
          <a:p>
            <a:r>
              <a:rPr lang="da-DK" dirty="0" smtClean="0"/>
              <a:t>Start på HTX</a:t>
            </a:r>
            <a:br>
              <a:rPr lang="da-DK" dirty="0" smtClean="0"/>
            </a:br>
            <a:r>
              <a:rPr lang="da-DK" dirty="0" smtClean="0"/>
              <a:t>- velkommen!</a:t>
            </a:r>
            <a:br>
              <a:rPr lang="da-DK" dirty="0" smtClean="0"/>
            </a:br>
            <a:r>
              <a:rPr lang="da-DK" dirty="0" smtClean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3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Året der kommer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Introforløb</a:t>
            </a:r>
          </a:p>
          <a:p>
            <a:pPr lvl="1"/>
            <a:r>
              <a:rPr lang="da-DK" sz="1800" dirty="0" smtClean="0"/>
              <a:t>Aktiviteter på Marienlyst</a:t>
            </a:r>
          </a:p>
          <a:p>
            <a:pPr lvl="1"/>
            <a:r>
              <a:rPr lang="da-DK" sz="1800" dirty="0" smtClean="0"/>
              <a:t>Opsætning af telte</a:t>
            </a:r>
          </a:p>
          <a:p>
            <a:pPr lvl="1"/>
            <a:r>
              <a:rPr lang="da-DK" sz="1800" dirty="0" smtClean="0"/>
              <a:t>Hygge og aftensmad</a:t>
            </a:r>
          </a:p>
          <a:p>
            <a:pPr lvl="1"/>
            <a:r>
              <a:rPr lang="da-DK" sz="1800" dirty="0" smtClean="0"/>
              <a:t>Morgenmad </a:t>
            </a:r>
          </a:p>
          <a:p>
            <a:pPr lvl="1"/>
            <a:r>
              <a:rPr lang="da-DK" sz="1800" dirty="0" smtClean="0"/>
              <a:t>Samarbejdsøvelser</a:t>
            </a:r>
            <a:endParaRPr lang="da-DK" dirty="0" smtClean="0"/>
          </a:p>
          <a:p>
            <a:r>
              <a:rPr lang="da-DK" dirty="0" smtClean="0"/>
              <a:t>PU forløbet </a:t>
            </a:r>
          </a:p>
          <a:p>
            <a:r>
              <a:rPr lang="da-DK" dirty="0" smtClean="0"/>
              <a:t>NV forløbet</a:t>
            </a:r>
          </a:p>
          <a:p>
            <a:r>
              <a:rPr lang="da-DK" dirty="0" smtClean="0"/>
              <a:t>Grundforløbsprøver</a:t>
            </a:r>
          </a:p>
          <a:p>
            <a:r>
              <a:rPr lang="da-DK" dirty="0">
                <a:hlinkClick r:id="rId2"/>
              </a:rPr>
              <a:t>https://velkommen.otg.dk</a:t>
            </a:r>
            <a:r>
              <a:rPr lang="da-DK" dirty="0" smtClean="0">
                <a:hlinkClick r:id="rId2"/>
              </a:rPr>
              <a:t>/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624140" y="3244334"/>
            <a:ext cx="943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/>
              <a:t>Årsplan 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122" y="1434737"/>
            <a:ext cx="38481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Hvad er HTX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01391" y="3014345"/>
            <a:ext cx="2989217" cy="499564"/>
          </a:xfrm>
        </p:spPr>
        <p:txBody>
          <a:bodyPr/>
          <a:lstStyle/>
          <a:p>
            <a:r>
              <a:rPr lang="da-DK" dirty="0" smtClean="0"/>
              <a:t>Tutorer fortæller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23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HUSK! Til introdage 16-17. august</a:t>
            </a:r>
            <a:endParaRPr lang="da-DK" dirty="0"/>
          </a:p>
        </p:txBody>
      </p:sp>
      <p:sp>
        <p:nvSpPr>
          <p:cNvPr id="4" name="Pladsholder til indhold 2"/>
          <p:cNvSpPr txBox="1">
            <a:spLocks noGrp="1"/>
          </p:cNvSpPr>
          <p:nvPr>
            <p:ph idx="1"/>
          </p:nvPr>
        </p:nvSpPr>
        <p:spPr>
          <a:xfrm>
            <a:off x="4234542" y="1943191"/>
            <a:ext cx="4125686" cy="191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Telte</a:t>
            </a:r>
          </a:p>
          <a:p>
            <a:r>
              <a:rPr lang="da-DK" dirty="0" smtClean="0"/>
              <a:t>Sportstøj</a:t>
            </a:r>
          </a:p>
          <a:p>
            <a:r>
              <a:rPr lang="da-DK" dirty="0" smtClean="0"/>
              <a:t>Soveposer og det andet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1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Lege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34048" y="2491831"/>
            <a:ext cx="2923903" cy="1387838"/>
          </a:xfrm>
        </p:spPr>
        <p:txBody>
          <a:bodyPr/>
          <a:lstStyle/>
          <a:p>
            <a:r>
              <a:rPr lang="da-DK" dirty="0" smtClean="0"/>
              <a:t>Underlige facts</a:t>
            </a:r>
          </a:p>
          <a:p>
            <a:r>
              <a:rPr lang="da-DK" dirty="0" smtClean="0"/>
              <a:t>Tegn og gæt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622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Fotografering og bogudlån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Fotografering kl. 11.45</a:t>
            </a:r>
          </a:p>
          <a:p>
            <a:r>
              <a:rPr lang="da-DK" dirty="0" smtClean="0"/>
              <a:t>Bogudlån kl. 12.00</a:t>
            </a:r>
          </a:p>
          <a:p>
            <a:pPr marL="0" indent="0">
              <a:buNone/>
            </a:pPr>
            <a:r>
              <a:rPr lang="da-DK" dirty="0" smtClean="0"/>
              <a:t>Tutorer tager jer med til bogudlån 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94" y="2308997"/>
            <a:ext cx="5303248" cy="2715604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470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 for i dag </a:t>
            </a:r>
            <a:r>
              <a:rPr lang="da-DK" dirty="0" smtClean="0">
                <a:sym typeface="Wingdings" panose="05000000000000000000" pitchFamily="2" charset="2"/>
              </a:rPr>
              <a:t>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9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2727" y="2464089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Er i kommet?</a:t>
            </a:r>
            <a:br>
              <a:rPr lang="da-DK" dirty="0" smtClean="0"/>
            </a:br>
            <a:r>
              <a:rPr lang="da-DK" dirty="0" smtClean="0"/>
              <a:t>Natacha fører protokol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7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Hvad skal der ske i dag?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Præsentation af klasselærere og tutorer</a:t>
            </a:r>
          </a:p>
          <a:p>
            <a:r>
              <a:rPr lang="da-DK" dirty="0" smtClean="0"/>
              <a:t>Stamoplysningsskema</a:t>
            </a:r>
          </a:p>
          <a:p>
            <a:r>
              <a:rPr lang="da-DK" dirty="0" smtClean="0"/>
              <a:t>Navneleg</a:t>
            </a:r>
          </a:p>
          <a:p>
            <a:r>
              <a:rPr lang="da-DK" dirty="0" smtClean="0"/>
              <a:t>Rundvisning af tutorer</a:t>
            </a:r>
          </a:p>
          <a:p>
            <a:r>
              <a:rPr lang="da-DK" dirty="0" smtClean="0"/>
              <a:t>Info om det, at være elev på OTG – praktiske oplysninger, vigtige datoer, tutorfortællinger</a:t>
            </a:r>
          </a:p>
          <a:p>
            <a:r>
              <a:rPr lang="da-DK" dirty="0" smtClean="0"/>
              <a:t>Lege</a:t>
            </a:r>
          </a:p>
          <a:p>
            <a:r>
              <a:rPr lang="da-DK" dirty="0" smtClean="0"/>
              <a:t>Fotografering og bogudlån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35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Hvem er vi?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79819" y="2324388"/>
            <a:ext cx="3863438" cy="2204069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Steen Heide</a:t>
            </a:r>
          </a:p>
          <a:p>
            <a:r>
              <a:rPr lang="da-DK" dirty="0" smtClean="0"/>
              <a:t>Natacha Nissen</a:t>
            </a:r>
          </a:p>
          <a:p>
            <a:endParaRPr lang="da-DK" dirty="0"/>
          </a:p>
          <a:p>
            <a:r>
              <a:rPr lang="da-DK" dirty="0"/>
              <a:t>Victor </a:t>
            </a:r>
            <a:r>
              <a:rPr lang="da-DK" dirty="0" smtClean="0"/>
              <a:t>Truelsen </a:t>
            </a:r>
            <a:endParaRPr lang="da-DK" dirty="0"/>
          </a:p>
          <a:p>
            <a:r>
              <a:rPr lang="da-DK" dirty="0"/>
              <a:t>Cecilie Lyngdal</a:t>
            </a:r>
          </a:p>
        </p:txBody>
      </p:sp>
    </p:spTree>
    <p:extLst>
      <p:ext uri="{BB962C8B-B14F-4D97-AF65-F5344CB8AC3E}">
        <p14:creationId xmlns:p14="http://schemas.microsoft.com/office/powerpoint/2010/main" val="1545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Jeres data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295797" y="2449673"/>
            <a:ext cx="7600406" cy="2836430"/>
          </a:xfrm>
        </p:spPr>
        <p:txBody>
          <a:bodyPr>
            <a:normAutofit/>
          </a:bodyPr>
          <a:lstStyle/>
          <a:p>
            <a:pPr lvl="0"/>
            <a:r>
              <a:rPr lang="da-DK" dirty="0"/>
              <a:t>Kontrollér </a:t>
            </a:r>
            <a:r>
              <a:rPr lang="da-DK" dirty="0" smtClean="0"/>
              <a:t>følgende:</a:t>
            </a:r>
          </a:p>
          <a:p>
            <a:pPr marL="0" lvl="0" indent="0">
              <a:buSzPct val="50000"/>
              <a:buNone/>
            </a:pPr>
            <a:r>
              <a:rPr lang="da-DK" dirty="0" smtClean="0"/>
              <a:t>- at navn er stavet </a:t>
            </a:r>
            <a:r>
              <a:rPr lang="da-DK" dirty="0"/>
              <a:t>korrekt </a:t>
            </a:r>
            <a:r>
              <a:rPr lang="da-DK" sz="2000" dirty="0" smtClean="0"/>
              <a:t>(</a:t>
            </a:r>
            <a:r>
              <a:rPr lang="da-DK" sz="2000" dirty="0"/>
              <a:t>bl.a. af hensyn til eksamensbevis)</a:t>
            </a:r>
          </a:p>
          <a:p>
            <a:pPr marL="0" lvl="0" indent="0">
              <a:buNone/>
            </a:pPr>
            <a:r>
              <a:rPr lang="da-DK" dirty="0" smtClean="0"/>
              <a:t>- at </a:t>
            </a:r>
            <a:r>
              <a:rPr lang="da-DK" dirty="0"/>
              <a:t>adressen er korrekt</a:t>
            </a:r>
          </a:p>
          <a:p>
            <a:pPr>
              <a:buFontTx/>
              <a:buChar char="-"/>
            </a:pPr>
            <a:r>
              <a:rPr lang="da-DK" dirty="0" smtClean="0"/>
              <a:t>at telefonnummer på forældre er korrekt</a:t>
            </a:r>
          </a:p>
          <a:p>
            <a:pPr>
              <a:buFontTx/>
              <a:buChar char="-"/>
            </a:pPr>
            <a:r>
              <a:rPr lang="da-DK" dirty="0"/>
              <a:t>a</a:t>
            </a:r>
            <a:r>
              <a:rPr lang="da-DK" dirty="0" smtClean="0"/>
              <a:t>t jeres </a:t>
            </a:r>
            <a:r>
              <a:rPr lang="da-DK" b="1" dirty="0" smtClean="0"/>
              <a:t>mobilnummer</a:t>
            </a:r>
            <a:r>
              <a:rPr lang="da-DK" dirty="0" smtClean="0"/>
              <a:t> er korrekt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66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Navneleg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3806872"/>
            <a:ext cx="10515600" cy="24110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 smtClean="0"/>
              <a:t>Brug ordene til at lære hinanden at kende (makker til makker) </a:t>
            </a:r>
            <a:r>
              <a:rPr lang="da-DK" sz="2000" dirty="0" smtClean="0"/>
              <a:t>10min</a:t>
            </a:r>
          </a:p>
          <a:p>
            <a:pPr lvl="1"/>
            <a:r>
              <a:rPr lang="da-DK" sz="1600" dirty="0" smtClean="0"/>
              <a:t>Tagnoter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Find de værdier i har fælles og præsenter for makkerskabsgruppen </a:t>
            </a:r>
            <a:r>
              <a:rPr lang="da-DK" sz="2000" dirty="0" smtClean="0"/>
              <a:t>5min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Præsenter bordet for klassen </a:t>
            </a:r>
            <a:r>
              <a:rPr lang="da-DK" sz="2000" dirty="0" smtClean="0"/>
              <a:t>5min</a:t>
            </a:r>
            <a:endParaRPr lang="da-DK" sz="2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835417"/>
              </p:ext>
            </p:extLst>
          </p:nvPr>
        </p:nvGraphicFramePr>
        <p:xfrm>
          <a:off x="838200" y="1377179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98276110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73732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6393187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370057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63528465"/>
                    </a:ext>
                  </a:extLst>
                </a:gridCol>
              </a:tblGrid>
              <a:tr h="411670">
                <a:tc>
                  <a:txBody>
                    <a:bodyPr/>
                    <a:lstStyle/>
                    <a:p>
                      <a:pPr algn="ctr"/>
                      <a:r>
                        <a:rPr lang="da-DK" sz="2400" b="0" dirty="0" smtClean="0">
                          <a:solidFill>
                            <a:schemeClr val="tx1"/>
                          </a:solidFill>
                        </a:rPr>
                        <a:t>Navn</a:t>
                      </a:r>
                      <a:endParaRPr lang="da-DK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0" dirty="0" smtClean="0">
                          <a:solidFill>
                            <a:schemeClr val="tx1"/>
                          </a:solidFill>
                        </a:rPr>
                        <a:t>By/Land</a:t>
                      </a:r>
                      <a:endParaRPr lang="da-DK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0" dirty="0" smtClean="0">
                          <a:solidFill>
                            <a:schemeClr val="tx1"/>
                          </a:solidFill>
                        </a:rPr>
                        <a:t>Boligform</a:t>
                      </a:r>
                      <a:endParaRPr lang="da-DK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0" dirty="0" smtClean="0">
                          <a:solidFill>
                            <a:schemeClr val="tx1"/>
                          </a:solidFill>
                        </a:rPr>
                        <a:t>Søskende</a:t>
                      </a:r>
                      <a:endParaRPr lang="da-DK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0" dirty="0" smtClean="0">
                          <a:solidFill>
                            <a:schemeClr val="tx1"/>
                          </a:solidFill>
                        </a:rPr>
                        <a:t>Husdyr</a:t>
                      </a:r>
                      <a:endParaRPr lang="da-DK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93135"/>
                  </a:ext>
                </a:extLst>
              </a:tr>
              <a:tr h="411670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Hobby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Samler på 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Sport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Læser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Serier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51641"/>
                  </a:ext>
                </a:extLst>
              </a:tr>
              <a:tr h="411670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Skole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Venner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Politik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Forældre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Lærere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39071"/>
                  </a:ext>
                </a:extLst>
              </a:tr>
              <a:tr h="411670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Musik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Spil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Drømme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Støj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Fedeste Fag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072218"/>
                  </a:ext>
                </a:extLst>
              </a:tr>
              <a:tr h="411670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Glæder mig til 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Rejser 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Varme 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Studietur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 smtClean="0">
                          <a:solidFill>
                            <a:schemeClr val="tx1"/>
                          </a:solidFill>
                        </a:rPr>
                        <a:t>Jeg vil være</a:t>
                      </a:r>
                      <a:endParaRPr lang="da-D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335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0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Rundvisning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5508" y="2847703"/>
            <a:ext cx="2599509" cy="1045028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Victor Truelsen </a:t>
            </a:r>
          </a:p>
          <a:p>
            <a:pPr marL="0" indent="0">
              <a:buNone/>
            </a:pPr>
            <a:r>
              <a:rPr lang="da-DK" dirty="0" smtClean="0"/>
              <a:t>Cecilie Lyngdal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108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At: være på-, gå på- og beherske HTX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010891" y="1686532"/>
            <a:ext cx="4170218" cy="4351338"/>
          </a:xfrm>
        </p:spPr>
        <p:txBody>
          <a:bodyPr>
            <a:normAutofit/>
          </a:bodyPr>
          <a:lstStyle/>
          <a:p>
            <a:r>
              <a:rPr lang="da-DK" dirty="0" smtClean="0"/>
              <a:t>Vores krav</a:t>
            </a:r>
          </a:p>
          <a:p>
            <a:r>
              <a:rPr lang="da-DK" dirty="0" smtClean="0"/>
              <a:t>Gensidig respekt</a:t>
            </a:r>
          </a:p>
          <a:p>
            <a:r>
              <a:rPr lang="da-DK" dirty="0" smtClean="0"/>
              <a:t>Fravær</a:t>
            </a:r>
          </a:p>
          <a:p>
            <a:r>
              <a:rPr lang="da-DK" dirty="0" smtClean="0"/>
              <a:t>Afleveringer</a:t>
            </a:r>
          </a:p>
          <a:p>
            <a:r>
              <a:rPr lang="da-DK" dirty="0" smtClean="0"/>
              <a:t>Elevskabe</a:t>
            </a:r>
          </a:p>
          <a:p>
            <a:r>
              <a:rPr lang="da-DK" dirty="0" smtClean="0"/>
              <a:t>Makkerskabsgrupper</a:t>
            </a:r>
          </a:p>
          <a:p>
            <a:r>
              <a:rPr lang="da-DK" dirty="0" smtClean="0"/>
              <a:t>Mobil politik </a:t>
            </a:r>
          </a:p>
          <a:p>
            <a:r>
              <a:rPr lang="da-DK" dirty="0" smtClean="0"/>
              <a:t>PC politik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1468582" y="1690688"/>
            <a:ext cx="4170218" cy="177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32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dsholder til indhold 6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5373" y="539931"/>
            <a:ext cx="10627236" cy="57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253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Office-tema</vt:lpstr>
      <vt:lpstr>Start på HTX - velkommen! </vt:lpstr>
      <vt:lpstr>Er i kommet? Natacha fører protokol</vt:lpstr>
      <vt:lpstr>Hvad skal der ske i dag? </vt:lpstr>
      <vt:lpstr>Hvem er vi? </vt:lpstr>
      <vt:lpstr>Jeres data</vt:lpstr>
      <vt:lpstr>Navneleg</vt:lpstr>
      <vt:lpstr>Rundvisning</vt:lpstr>
      <vt:lpstr>At: være på-, gå på- og beherske HTX</vt:lpstr>
      <vt:lpstr>PowerPoint-præsentation</vt:lpstr>
      <vt:lpstr>Året der kommer</vt:lpstr>
      <vt:lpstr>Hvad er HTX </vt:lpstr>
      <vt:lpstr>HUSK! Til introdage 16-17. august</vt:lpstr>
      <vt:lpstr>Lege</vt:lpstr>
      <vt:lpstr>Fotografering og bogudlån</vt:lpstr>
      <vt:lpstr>Tak for i dag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på HTX</dc:title>
  <dc:creator>Steen Heide</dc:creator>
  <cp:lastModifiedBy>Steen Heide</cp:lastModifiedBy>
  <cp:revision>25</cp:revision>
  <dcterms:created xsi:type="dcterms:W3CDTF">2018-08-08T11:50:15Z</dcterms:created>
  <dcterms:modified xsi:type="dcterms:W3CDTF">2018-08-12T16:28:05Z</dcterms:modified>
</cp:coreProperties>
</file>