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66" d="100"/>
          <a:sy n="66" d="100"/>
        </p:scale>
        <p:origin x="810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3651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19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6285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999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3749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771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585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87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736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68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349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4AC7C-8463-4151-B8FB-678069B4CF9A}" type="datetimeFigureOut">
              <a:rPr lang="da-DK" smtClean="0"/>
              <a:t>27-08-2018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C0106-BDF7-4CDF-A488-233AB1242F2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217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ontent.otg.dk/teknolog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Uge 35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1283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Teknologi Ståbi</a:t>
            </a:r>
            <a:br>
              <a:rPr lang="da-DK" dirty="0" smtClean="0"/>
            </a:br>
            <a:r>
              <a:rPr lang="da-DK" sz="2000" dirty="0" smtClean="0">
                <a:hlinkClick r:id="rId2"/>
              </a:rPr>
              <a:t>https://content.otg.dk/teknologi</a:t>
            </a:r>
            <a:r>
              <a:rPr lang="da-DK" sz="2000" dirty="0" smtClean="0"/>
              <a:t> </a:t>
            </a:r>
            <a:endParaRPr lang="da-DK" sz="2000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3"/>
          <a:srcRect l="13571" t="9618" r="14047" b="36286"/>
          <a:stretch/>
        </p:blipFill>
        <p:spPr>
          <a:xfrm>
            <a:off x="838200" y="1524000"/>
            <a:ext cx="7905750" cy="369281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4"/>
          <a:srcRect l="14048" t="9428" r="13333" b="41619"/>
          <a:stretch/>
        </p:blipFill>
        <p:spPr>
          <a:xfrm>
            <a:off x="2867025" y="3143250"/>
            <a:ext cx="6457950" cy="272080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Lige pilforbindelse 6"/>
          <p:cNvCxnSpPr/>
          <p:nvPr/>
        </p:nvCxnSpPr>
        <p:spPr>
          <a:xfrm flipH="1">
            <a:off x="4343400" y="1690688"/>
            <a:ext cx="3505200" cy="3738562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Billede 2"/>
          <p:cNvPicPr>
            <a:picLocks noChangeAspect="1"/>
          </p:cNvPicPr>
          <p:nvPr/>
        </p:nvPicPr>
        <p:blipFill rotWithShape="1">
          <a:blip r:embed="rId5"/>
          <a:srcRect l="13095" t="9238" r="28572" b="66381"/>
          <a:stretch/>
        </p:blipFill>
        <p:spPr>
          <a:xfrm>
            <a:off x="5643563" y="4503654"/>
            <a:ext cx="4800600" cy="125403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9" name="Lige pilforbindelse 8"/>
          <p:cNvCxnSpPr/>
          <p:nvPr/>
        </p:nvCxnSpPr>
        <p:spPr>
          <a:xfrm flipV="1">
            <a:off x="4791075" y="5441366"/>
            <a:ext cx="4600575" cy="140284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9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Tidsplan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/>
          <a:srcRect l="204" t="22535" r="58345" b="53333"/>
          <a:stretch/>
        </p:blipFill>
        <p:spPr>
          <a:xfrm>
            <a:off x="471714" y="1944913"/>
            <a:ext cx="11248572" cy="4093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250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Problemstilling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639457" y="1690688"/>
            <a:ext cx="5533571" cy="4351338"/>
          </a:xfrm>
        </p:spPr>
        <p:txBody>
          <a:bodyPr/>
          <a:lstStyle/>
          <a:p>
            <a:r>
              <a:rPr lang="da-DK" dirty="0" smtClean="0"/>
              <a:t>Hvad er problemstillingen </a:t>
            </a:r>
          </a:p>
          <a:p>
            <a:pPr lvl="1"/>
            <a:r>
              <a:rPr lang="da-DK" dirty="0" smtClean="0"/>
              <a:t>Find nøgleproblemet</a:t>
            </a:r>
          </a:p>
          <a:p>
            <a:pPr lvl="1"/>
            <a:r>
              <a:rPr lang="da-DK" dirty="0" smtClean="0"/>
              <a:t>Opsæt problemtræ</a:t>
            </a:r>
          </a:p>
          <a:p>
            <a:pPr lvl="1"/>
            <a:r>
              <a:rPr lang="da-DK" dirty="0" smtClean="0"/>
              <a:t>Marker det område du vil arbejde på </a:t>
            </a:r>
          </a:p>
          <a:p>
            <a:r>
              <a:rPr lang="da-DK" dirty="0" smtClean="0"/>
              <a:t>Problemanalyse</a:t>
            </a:r>
          </a:p>
          <a:p>
            <a:pPr lvl="1"/>
            <a:r>
              <a:rPr lang="da-DK" dirty="0" smtClean="0"/>
              <a:t>Find </a:t>
            </a:r>
            <a:r>
              <a:rPr lang="da-DK" dirty="0" err="1" smtClean="0"/>
              <a:t>refference</a:t>
            </a:r>
            <a:r>
              <a:rPr lang="da-DK" dirty="0" smtClean="0"/>
              <a:t> kilder </a:t>
            </a:r>
            <a:r>
              <a:rPr lang="da-DK" sz="1600" dirty="0" smtClean="0"/>
              <a:t>(mindst 4)</a:t>
            </a:r>
          </a:p>
          <a:p>
            <a:pPr lvl="1"/>
            <a:r>
              <a:rPr lang="da-DK" dirty="0" smtClean="0"/>
              <a:t>Læs og diskuter mellem kilderne</a:t>
            </a:r>
          </a:p>
          <a:p>
            <a:pPr lvl="1"/>
            <a:r>
              <a:rPr lang="da-DK" dirty="0" smtClean="0"/>
              <a:t>Find angrebs vinkel </a:t>
            </a:r>
          </a:p>
          <a:p>
            <a:r>
              <a:rPr lang="da-DK" dirty="0" smtClean="0"/>
              <a:t>Problemformulering </a:t>
            </a:r>
          </a:p>
          <a:p>
            <a:pPr lvl="1"/>
            <a:r>
              <a:rPr lang="da-DK" dirty="0" err="1" smtClean="0"/>
              <a:t>Evt</a:t>
            </a:r>
            <a:r>
              <a:rPr lang="da-DK" dirty="0" smtClean="0"/>
              <a:t> projektafgrænsning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941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Idegenerering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536372" y="1796596"/>
            <a:ext cx="8247742" cy="4351338"/>
          </a:xfrm>
        </p:spPr>
        <p:txBody>
          <a:bodyPr/>
          <a:lstStyle/>
          <a:p>
            <a:r>
              <a:rPr lang="da-DK" dirty="0" smtClean="0"/>
              <a:t>Find ideer til løsning af jeres problemformulering</a:t>
            </a:r>
          </a:p>
          <a:p>
            <a:pPr lvl="1"/>
            <a:r>
              <a:rPr lang="da-DK" dirty="0" smtClean="0"/>
              <a:t>Anvend flere forskellige former for brainstorm </a:t>
            </a:r>
          </a:p>
          <a:p>
            <a:r>
              <a:rPr lang="da-DK" dirty="0" smtClean="0"/>
              <a:t>Udvælg ideer med </a:t>
            </a:r>
            <a:r>
              <a:rPr lang="da-DK" sz="1800" dirty="0" smtClean="0"/>
              <a:t>(Rød ude, Gul ikke nu, Grøn i spil)</a:t>
            </a:r>
            <a:endParaRPr lang="da-DK" dirty="0" smtClean="0"/>
          </a:p>
          <a:p>
            <a:pPr marL="174625" indent="-174625"/>
            <a:r>
              <a:rPr lang="da-DK" dirty="0" smtClean="0"/>
              <a:t> Ideoptimering </a:t>
            </a:r>
          </a:p>
          <a:p>
            <a:pPr marL="631825" lvl="1" indent="-174625"/>
            <a:r>
              <a:rPr lang="da-DK" dirty="0" smtClean="0"/>
              <a:t>Kombiner spændende tanker fra forskellige ideer </a:t>
            </a:r>
            <a:r>
              <a:rPr lang="da-DK" sz="1600" dirty="0" smtClean="0"/>
              <a:t>(rød er med)</a:t>
            </a:r>
          </a:p>
          <a:p>
            <a:pPr marL="631825" lvl="1" indent="-174625"/>
            <a:r>
              <a:rPr lang="da-DK" dirty="0" smtClean="0"/>
              <a:t>Husk fokus </a:t>
            </a:r>
            <a:r>
              <a:rPr lang="da-DK" sz="1600" dirty="0" smtClean="0"/>
              <a:t>(Kunder, produktion, Samfund, og Profit)</a:t>
            </a:r>
            <a:endParaRPr lang="da-DK" sz="1800" dirty="0"/>
          </a:p>
        </p:txBody>
      </p:sp>
    </p:spTree>
    <p:extLst>
      <p:ext uri="{BB962C8B-B14F-4D97-AF65-F5344CB8AC3E}">
        <p14:creationId xmlns:p14="http://schemas.microsoft.com/office/powerpoint/2010/main" val="1478362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Konkurrenter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21742" y="1908402"/>
            <a:ext cx="5925457" cy="3099027"/>
          </a:xfrm>
        </p:spPr>
        <p:txBody>
          <a:bodyPr/>
          <a:lstStyle/>
          <a:p>
            <a:r>
              <a:rPr lang="da-DK" dirty="0" smtClean="0"/>
              <a:t>Konkurrent vurdering</a:t>
            </a:r>
          </a:p>
          <a:p>
            <a:pPr lvl="1"/>
            <a:r>
              <a:rPr lang="da-DK" dirty="0" smtClean="0"/>
              <a:t>skydeskive modellen</a:t>
            </a:r>
          </a:p>
          <a:p>
            <a:pPr marL="457200" lvl="1" indent="0">
              <a:buNone/>
            </a:pPr>
            <a:r>
              <a:rPr lang="da-DK" dirty="0" smtClean="0"/>
              <a:t>  </a:t>
            </a:r>
          </a:p>
          <a:p>
            <a:r>
              <a:rPr lang="da-DK" dirty="0" err="1" smtClean="0"/>
              <a:t>Bench</a:t>
            </a:r>
            <a:r>
              <a:rPr lang="da-DK" dirty="0" smtClean="0"/>
              <a:t> </a:t>
            </a:r>
            <a:r>
              <a:rPr lang="da-DK" dirty="0" err="1" smtClean="0"/>
              <a:t>marking</a:t>
            </a:r>
            <a:endParaRPr lang="da-DK" dirty="0" smtClean="0"/>
          </a:p>
          <a:p>
            <a:pPr lvl="1"/>
            <a:r>
              <a:rPr lang="da-DK" dirty="0" smtClean="0"/>
              <a:t>Hvem ønsker i at konkurrerer med </a:t>
            </a:r>
          </a:p>
          <a:p>
            <a:pPr lvl="1"/>
            <a:r>
              <a:rPr lang="da-DK" dirty="0" smtClean="0"/>
              <a:t>Hvad er attraktivt ved deres produkter </a:t>
            </a:r>
          </a:p>
          <a:p>
            <a:pPr lvl="1"/>
            <a:r>
              <a:rPr lang="da-DK" dirty="0" smtClean="0"/>
              <a:t>Hvad mangler konkurrentens produkter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87883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117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Uge 35</vt:lpstr>
      <vt:lpstr>Teknologi Ståbi https://content.otg.dk/teknologi </vt:lpstr>
      <vt:lpstr>Tidsplan</vt:lpstr>
      <vt:lpstr>Problemstilling</vt:lpstr>
      <vt:lpstr>Idegenerering</vt:lpstr>
      <vt:lpstr>Konkurrenter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Uge 35</dc:title>
  <dc:creator>Steen Heide</dc:creator>
  <cp:lastModifiedBy>Steen Heide</cp:lastModifiedBy>
  <cp:revision>3</cp:revision>
  <dcterms:created xsi:type="dcterms:W3CDTF">2018-08-27T07:09:28Z</dcterms:created>
  <dcterms:modified xsi:type="dcterms:W3CDTF">2018-08-27T07:28:52Z</dcterms:modified>
</cp:coreProperties>
</file>