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9" r:id="rId4"/>
    <p:sldId id="260" r:id="rId5"/>
    <p:sldId id="263" r:id="rId6"/>
    <p:sldId id="264" r:id="rId7"/>
    <p:sldId id="258" r:id="rId8"/>
    <p:sldId id="270" r:id="rId9"/>
    <p:sldId id="271" r:id="rId10"/>
    <p:sldId id="272" r:id="rId11"/>
    <p:sldId id="267" r:id="rId12"/>
    <p:sldId id="257" r:id="rId13"/>
    <p:sldId id="265" r:id="rId14"/>
    <p:sldId id="269" r:id="rId15"/>
    <p:sldId id="268" r:id="rId16"/>
    <p:sldId id="273" r:id="rId17"/>
    <p:sldId id="276" r:id="rId18"/>
    <p:sldId id="274" r:id="rId19"/>
    <p:sldId id="275" r:id="rId20"/>
    <p:sldId id="277" r:id="rId21"/>
    <p:sldId id="278" r:id="rId22"/>
    <p:sldId id="266" r:id="rId2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8F97-6AAB-4032-83E7-2AEA9F39F2BD}" type="datetimeFigureOut">
              <a:rPr lang="da-DK" smtClean="0"/>
              <a:t>25-09-2018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2504-75A7-463A-840D-8063C418E0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347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8F97-6AAB-4032-83E7-2AEA9F39F2BD}" type="datetimeFigureOut">
              <a:rPr lang="da-DK" smtClean="0"/>
              <a:t>25-09-2018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2504-75A7-463A-840D-8063C418E0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2351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8F97-6AAB-4032-83E7-2AEA9F39F2BD}" type="datetimeFigureOut">
              <a:rPr lang="da-DK" smtClean="0"/>
              <a:t>25-09-2018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2504-75A7-463A-840D-8063C418E0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499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8F97-6AAB-4032-83E7-2AEA9F39F2BD}" type="datetimeFigureOut">
              <a:rPr lang="da-DK" smtClean="0"/>
              <a:t>25-09-2018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2504-75A7-463A-840D-8063C418E0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662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8F97-6AAB-4032-83E7-2AEA9F39F2BD}" type="datetimeFigureOut">
              <a:rPr lang="da-DK" smtClean="0"/>
              <a:t>25-09-2018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2504-75A7-463A-840D-8063C418E0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717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8F97-6AAB-4032-83E7-2AEA9F39F2BD}" type="datetimeFigureOut">
              <a:rPr lang="da-DK" smtClean="0"/>
              <a:t>25-09-2018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2504-75A7-463A-840D-8063C418E0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278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8F97-6AAB-4032-83E7-2AEA9F39F2BD}" type="datetimeFigureOut">
              <a:rPr lang="da-DK" smtClean="0"/>
              <a:t>25-09-2018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2504-75A7-463A-840D-8063C418E0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030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8F97-6AAB-4032-83E7-2AEA9F39F2BD}" type="datetimeFigureOut">
              <a:rPr lang="da-DK" smtClean="0"/>
              <a:t>25-09-2018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2504-75A7-463A-840D-8063C418E0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25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8F97-6AAB-4032-83E7-2AEA9F39F2BD}" type="datetimeFigureOut">
              <a:rPr lang="da-DK" smtClean="0"/>
              <a:t>25-09-2018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2504-75A7-463A-840D-8063C418E0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169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8F97-6AAB-4032-83E7-2AEA9F39F2BD}" type="datetimeFigureOut">
              <a:rPr lang="da-DK" smtClean="0"/>
              <a:t>25-09-2018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2504-75A7-463A-840D-8063C418E0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09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B8F97-6AAB-4032-83E7-2AEA9F39F2BD}" type="datetimeFigureOut">
              <a:rPr lang="da-DK" smtClean="0"/>
              <a:t>25-09-2018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92504-75A7-463A-840D-8063C418E0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515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B8F97-6AAB-4032-83E7-2AEA9F39F2BD}" type="datetimeFigureOut">
              <a:rPr lang="da-DK" smtClean="0"/>
              <a:t>25-09-2018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92504-75A7-463A-840D-8063C418E0E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684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1524000" y="1834310"/>
            <a:ext cx="9144000" cy="925025"/>
          </a:xfrm>
        </p:spPr>
        <p:txBody>
          <a:bodyPr/>
          <a:lstStyle/>
          <a:p>
            <a:r>
              <a:rPr lang="da-DK" dirty="0" smtClean="0"/>
              <a:t>Ide generering </a:t>
            </a:r>
            <a:endParaRPr lang="da-DK" dirty="0"/>
          </a:p>
        </p:txBody>
      </p:sp>
      <p:sp>
        <p:nvSpPr>
          <p:cNvPr id="7" name="Undertitel 2"/>
          <p:cNvSpPr>
            <a:spLocks noGrp="1"/>
          </p:cNvSpPr>
          <p:nvPr>
            <p:ph type="subTitle" idx="1"/>
          </p:nvPr>
        </p:nvSpPr>
        <p:spPr>
          <a:xfrm>
            <a:off x="1524000" y="2851411"/>
            <a:ext cx="9144000" cy="1655762"/>
          </a:xfrm>
        </p:spPr>
        <p:txBody>
          <a:bodyPr/>
          <a:lstStyle/>
          <a:p>
            <a:r>
              <a:rPr lang="da-DK" dirty="0" smtClean="0"/>
              <a:t>Brainstorm former</a:t>
            </a:r>
          </a:p>
          <a:p>
            <a:r>
              <a:rPr lang="da-DK" dirty="0" smtClean="0"/>
              <a:t>Og </a:t>
            </a:r>
          </a:p>
          <a:p>
            <a:r>
              <a:rPr lang="da-DK" dirty="0" err="1" smtClean="0"/>
              <a:t>Key</a:t>
            </a:r>
            <a:r>
              <a:rPr lang="da-DK" dirty="0" smtClean="0"/>
              <a:t> modellen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9261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Byg videre på andres Associationer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6845" y="2152197"/>
            <a:ext cx="8638309" cy="251777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da-DK" dirty="0" smtClean="0"/>
              <a:t>Lever </a:t>
            </a:r>
            <a:r>
              <a:rPr lang="da-DK" dirty="0"/>
              <a:t>de </a:t>
            </a:r>
            <a:r>
              <a:rPr lang="da-DK" dirty="0" smtClean="0"/>
              <a:t>Post-It </a:t>
            </a:r>
            <a:r>
              <a:rPr lang="da-DK" dirty="0" smtClean="0"/>
              <a:t>du sidder </a:t>
            </a:r>
            <a:r>
              <a:rPr lang="da-DK" dirty="0" smtClean="0"/>
              <a:t>med, </a:t>
            </a:r>
            <a:r>
              <a:rPr lang="da-DK" sz="2000" dirty="0" smtClean="0"/>
              <a:t>til højre og modtag </a:t>
            </a:r>
            <a:r>
              <a:rPr lang="da-DK" sz="2000" dirty="0" smtClean="0"/>
              <a:t>fra </a:t>
            </a:r>
            <a:r>
              <a:rPr lang="da-DK" sz="2000" dirty="0" smtClean="0"/>
              <a:t>venstre</a:t>
            </a:r>
            <a:endParaRPr lang="da-DK" dirty="0" smtClean="0"/>
          </a:p>
          <a:p>
            <a:r>
              <a:rPr lang="da-DK" dirty="0" smtClean="0"/>
              <a:t>Byg videre på hver </a:t>
            </a:r>
            <a:r>
              <a:rPr lang="da-DK" dirty="0" smtClean="0"/>
              <a:t>tanke, </a:t>
            </a:r>
            <a:r>
              <a:rPr lang="da-DK" sz="2000" dirty="0" smtClean="0"/>
              <a:t>med en association </a:t>
            </a:r>
            <a:endParaRPr lang="da-DK" sz="1600" dirty="0" smtClean="0"/>
          </a:p>
          <a:p>
            <a:r>
              <a:rPr lang="da-DK" dirty="0" smtClean="0"/>
              <a:t>Lever igen </a:t>
            </a:r>
            <a:r>
              <a:rPr lang="da-DK" dirty="0" smtClean="0"/>
              <a:t>dine Post-It </a:t>
            </a:r>
            <a:r>
              <a:rPr lang="da-DK" dirty="0" smtClean="0"/>
              <a:t>videre mod højre</a:t>
            </a:r>
          </a:p>
          <a:p>
            <a:r>
              <a:rPr lang="da-DK" dirty="0" smtClean="0"/>
              <a:t>Stop når du får dit eget papir tilbage 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536514" y="4913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4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3176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0">
        <p:sndAc>
          <p:stSnd>
            <p:snd r:embed="rId2" name="chimes.wav"/>
          </p:stSnd>
        </p:sndAc>
      </p:transition>
    </mc:Choice>
    <mc:Fallback>
      <p:transition spd="slow" advTm="60000"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Opstil en mindmap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943100" y="1866569"/>
            <a:ext cx="8305800" cy="2241408"/>
          </a:xfrm>
        </p:spPr>
        <p:txBody>
          <a:bodyPr/>
          <a:lstStyle/>
          <a:p>
            <a:r>
              <a:rPr lang="da-DK" dirty="0" smtClean="0"/>
              <a:t>I midten skal der stå (jeres problemstilling)</a:t>
            </a:r>
          </a:p>
          <a:p>
            <a:r>
              <a:rPr lang="da-DK" dirty="0" smtClean="0"/>
              <a:t>Rundt om skal i placerer de grupper jeres ideer ligger i 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4867701" y="4107977"/>
            <a:ext cx="2456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 smtClean="0"/>
              <a:t>5 minutter 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2723711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regler for brainstorm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127" y="1846406"/>
            <a:ext cx="8617527" cy="3120448"/>
          </a:xfrm>
        </p:spPr>
        <p:txBody>
          <a:bodyPr/>
          <a:lstStyle/>
          <a:p>
            <a:r>
              <a:rPr lang="da-DK" sz="3200" dirty="0" smtClean="0"/>
              <a:t>Alle </a:t>
            </a:r>
            <a:r>
              <a:rPr lang="da-DK" sz="3200" dirty="0" smtClean="0"/>
              <a:t>ideer er gode, </a:t>
            </a:r>
            <a:r>
              <a:rPr lang="da-DK" sz="2400" dirty="0" smtClean="0"/>
              <a:t>ingen vurderinger i idefasen </a:t>
            </a:r>
            <a:endParaRPr lang="da-DK" sz="3200" dirty="0" smtClean="0"/>
          </a:p>
          <a:p>
            <a:r>
              <a:rPr lang="da-DK" sz="3200" dirty="0"/>
              <a:t>V</a:t>
            </a:r>
            <a:r>
              <a:rPr lang="da-DK" sz="3200" dirty="0" smtClean="0"/>
              <a:t>ilde ideer </a:t>
            </a:r>
            <a:r>
              <a:rPr lang="da-DK" sz="2400" dirty="0" smtClean="0"/>
              <a:t>er mindst lige så gode som de passende ideer</a:t>
            </a:r>
          </a:p>
          <a:p>
            <a:r>
              <a:rPr lang="da-DK" sz="3200" dirty="0" smtClean="0"/>
              <a:t>Byg videre </a:t>
            </a:r>
            <a:r>
              <a:rPr lang="da-DK" sz="2400" dirty="0" smtClean="0"/>
              <a:t>på andres ideer det er nemmere end at få en selv</a:t>
            </a:r>
          </a:p>
          <a:p>
            <a:r>
              <a:rPr lang="da-DK" sz="3200" dirty="0" smtClean="0"/>
              <a:t>Få rigtig mange ideer, </a:t>
            </a:r>
            <a:r>
              <a:rPr lang="da-DK" sz="2400" dirty="0" smtClean="0"/>
              <a:t>Kvantitet sejre over kvalitet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1412442" y="5408244"/>
            <a:ext cx="93671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3600" dirty="0" err="1"/>
              <a:t>Refferent</a:t>
            </a:r>
            <a:r>
              <a:rPr lang="da-DK" sz="3600" dirty="0"/>
              <a:t> eller alle skriver, </a:t>
            </a:r>
            <a:r>
              <a:rPr lang="da-DK" sz="2800" dirty="0"/>
              <a:t>Alle ideer skal dokumenteres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2164470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ndAc>
          <p:stSnd>
            <p:snd r:embed="rId2" name="arrow.wav"/>
          </p:stSnd>
        </p:sndAc>
      </p:transition>
    </mc:Choice>
    <mc:Fallback>
      <p:transition spd="slow"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636" y="1351128"/>
            <a:ext cx="10515600" cy="2293051"/>
          </a:xfrm>
        </p:spPr>
        <p:txBody>
          <a:bodyPr>
            <a:normAutofit/>
          </a:bodyPr>
          <a:lstStyle/>
          <a:p>
            <a:pPr algn="ctr"/>
            <a:r>
              <a:rPr lang="da-DK" sz="5400" b="1" dirty="0" smtClean="0"/>
              <a:t>Tænk 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sz="2000" dirty="0" smtClean="0"/>
              <a:t> 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Krav og funktioner ind i problemstillingen </a:t>
            </a:r>
            <a:endParaRPr lang="da-DK" dirty="0"/>
          </a:p>
        </p:txBody>
      </p:sp>
      <p:sp>
        <p:nvSpPr>
          <p:cNvPr id="3" name="Tekstfelt 2"/>
          <p:cNvSpPr txBox="1"/>
          <p:nvPr/>
        </p:nvSpPr>
        <p:spPr>
          <a:xfrm>
            <a:off x="4867701" y="4107977"/>
            <a:ext cx="2456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 smtClean="0"/>
              <a:t>5 minutter 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2164180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/>
    </mc:Choice>
    <mc:Fallback>
      <p:transition spd="slow" advTm="30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9" y="665376"/>
            <a:ext cx="10515600" cy="1325563"/>
          </a:xfrm>
        </p:spPr>
        <p:txBody>
          <a:bodyPr/>
          <a:lstStyle/>
          <a:p>
            <a:pPr algn="ctr"/>
            <a:r>
              <a:rPr lang="da-DK" dirty="0" smtClean="0"/>
              <a:t>Opstil en mindmap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943099" y="2289650"/>
            <a:ext cx="8305800" cy="1122291"/>
          </a:xfrm>
        </p:spPr>
        <p:txBody>
          <a:bodyPr/>
          <a:lstStyle/>
          <a:p>
            <a:r>
              <a:rPr lang="da-DK" dirty="0" smtClean="0"/>
              <a:t>I midten skal der stå (jeres problemstilling)</a:t>
            </a:r>
          </a:p>
          <a:p>
            <a:r>
              <a:rPr lang="da-DK" dirty="0" smtClean="0"/>
              <a:t>Rundt om skal i placerer de grupper jeres ideer ligger i 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4867701" y="4107977"/>
            <a:ext cx="2456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 smtClean="0"/>
              <a:t>5 minutter 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2725525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>
        <p:sndAc>
          <p:stSnd>
            <p:snd r:embed="rId2" name="chimes.wav"/>
          </p:stSnd>
        </p:sndAc>
      </p:transition>
    </mc:Choice>
    <mc:Fallback>
      <p:transition spd="slow" advTm="300000"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Lav den omvendte problemstilling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318413" y="2521661"/>
            <a:ext cx="7555173" cy="1640906"/>
          </a:xfrm>
        </p:spPr>
        <p:txBody>
          <a:bodyPr/>
          <a:lstStyle/>
          <a:p>
            <a:r>
              <a:rPr lang="da-DK" dirty="0" smtClean="0"/>
              <a:t>Her skal i skrive forhindre at problemet bliver løst</a:t>
            </a:r>
          </a:p>
          <a:p>
            <a:r>
              <a:rPr lang="da-DK" dirty="0" smtClean="0"/>
              <a:t>Hvordan i forhindre personer i at det lykkes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4867700" y="4639597"/>
            <a:ext cx="2456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 smtClean="0"/>
              <a:t>3 minutter 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1155678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3000"/>
    </mc:Choice>
    <mc:Fallback>
      <p:transition spd="slow" advTm="183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7257" y="1443299"/>
            <a:ext cx="10515600" cy="1325563"/>
          </a:xfrm>
        </p:spPr>
        <p:txBody>
          <a:bodyPr/>
          <a:lstStyle/>
          <a:p>
            <a:pPr algn="ctr"/>
            <a:r>
              <a:rPr lang="da-DK" dirty="0" smtClean="0"/>
              <a:t>Brainstorm på produktet 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4826758" y="3452884"/>
            <a:ext cx="2456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 smtClean="0"/>
              <a:t>5 minutter 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111746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>
        <p:sndAc>
          <p:stSnd>
            <p:snd r:embed="rId2" name="chimes.wav"/>
          </p:stSnd>
        </p:sndAc>
      </p:transition>
    </mc:Choice>
    <mc:Fallback>
      <p:transition spd="slow" advTm="300000"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9" y="938331"/>
            <a:ext cx="10515600" cy="1325563"/>
          </a:xfrm>
        </p:spPr>
        <p:txBody>
          <a:bodyPr/>
          <a:lstStyle/>
          <a:p>
            <a:pPr algn="ctr"/>
            <a:r>
              <a:rPr lang="da-DK" dirty="0" smtClean="0"/>
              <a:t>Benyt alle negative ideer til positive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341995" y="2685434"/>
            <a:ext cx="5508009" cy="1695497"/>
          </a:xfrm>
        </p:spPr>
        <p:txBody>
          <a:bodyPr/>
          <a:lstStyle/>
          <a:p>
            <a:r>
              <a:rPr lang="da-DK" dirty="0" smtClean="0"/>
              <a:t>Jeres negative ideer omformuleres </a:t>
            </a:r>
          </a:p>
          <a:p>
            <a:r>
              <a:rPr lang="da-DK" dirty="0" smtClean="0"/>
              <a:t>Vendes til positive </a:t>
            </a:r>
          </a:p>
          <a:p>
            <a:r>
              <a:rPr lang="da-DK" dirty="0" smtClean="0"/>
              <a:t>Omformuleres så de bliver positive</a:t>
            </a:r>
          </a:p>
        </p:txBody>
      </p:sp>
      <p:sp>
        <p:nvSpPr>
          <p:cNvPr id="4" name="Tekstfelt 3"/>
          <p:cNvSpPr txBox="1"/>
          <p:nvPr/>
        </p:nvSpPr>
        <p:spPr>
          <a:xfrm>
            <a:off x="4867700" y="4899547"/>
            <a:ext cx="2456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 smtClean="0"/>
              <a:t>5 minutter 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3607359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>
        <p:sndAc>
          <p:stSnd>
            <p:snd r:embed="rId2" name="chimes.wav"/>
          </p:stSnd>
        </p:sndAc>
      </p:transition>
    </mc:Choice>
    <mc:Fallback>
      <p:transition spd="slow" advTm="300000"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9" y="665376"/>
            <a:ext cx="10515600" cy="1325563"/>
          </a:xfrm>
        </p:spPr>
        <p:txBody>
          <a:bodyPr/>
          <a:lstStyle/>
          <a:p>
            <a:pPr algn="ctr"/>
            <a:r>
              <a:rPr lang="da-DK" dirty="0" smtClean="0"/>
              <a:t>Opstil en mindmap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943099" y="2289650"/>
            <a:ext cx="8305800" cy="1122291"/>
          </a:xfrm>
        </p:spPr>
        <p:txBody>
          <a:bodyPr/>
          <a:lstStyle/>
          <a:p>
            <a:r>
              <a:rPr lang="da-DK" dirty="0" smtClean="0"/>
              <a:t>I midten skal der stå (jeres problemstilling)</a:t>
            </a:r>
          </a:p>
          <a:p>
            <a:r>
              <a:rPr lang="da-DK" dirty="0" smtClean="0"/>
              <a:t>Rundt om skal i placerer de grupper jeres ideer ligger i 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4867701" y="4107977"/>
            <a:ext cx="2456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 smtClean="0"/>
              <a:t>5 minutter 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2921295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>
        <p:sndAc>
          <p:stSnd>
            <p:snd r:embed="rId2" name="chimes.wav"/>
          </p:stSnd>
        </p:sndAc>
      </p:transition>
    </mc:Choice>
    <mc:Fallback>
      <p:transition spd="slow" advTm="300000"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Rollespil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386652" y="2740025"/>
            <a:ext cx="7418696" cy="1067700"/>
          </a:xfrm>
        </p:spPr>
        <p:txBody>
          <a:bodyPr/>
          <a:lstStyle/>
          <a:p>
            <a:r>
              <a:rPr lang="da-DK" dirty="0" smtClean="0"/>
              <a:t>Find 4 personer i jeres netværk </a:t>
            </a:r>
          </a:p>
          <a:p>
            <a:r>
              <a:rPr lang="da-DK" dirty="0" smtClean="0"/>
              <a:t>Få ideer til hvad rollerne kan kræve af produktet 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4867701" y="4503119"/>
            <a:ext cx="2456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 smtClean="0"/>
              <a:t>5 minutter 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4004700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ndAc>
          <p:stSnd>
            <p:snd r:embed="rId2" name="chimes.wav"/>
          </p:stSnd>
        </p:sndAc>
      </p:transition>
    </mc:Choice>
    <mc:Fallback>
      <p:transition spd="slow"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KIE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87655" y="1690688"/>
            <a:ext cx="5016690" cy="4329515"/>
          </a:xfrm>
        </p:spPr>
        <p:txBody>
          <a:bodyPr/>
          <a:lstStyle/>
          <a:p>
            <a:r>
              <a:rPr lang="da-DK" dirty="0" smtClean="0"/>
              <a:t>Kreative forløb</a:t>
            </a:r>
          </a:p>
          <a:p>
            <a:pPr lvl="1"/>
            <a:r>
              <a:rPr lang="da-DK" dirty="0" smtClean="0"/>
              <a:t>Ideskabende </a:t>
            </a:r>
          </a:p>
          <a:p>
            <a:pPr lvl="1"/>
            <a:r>
              <a:rPr lang="da-DK" dirty="0" smtClean="0"/>
              <a:t>Kaotisk og gerne vildt </a:t>
            </a:r>
          </a:p>
          <a:p>
            <a:r>
              <a:rPr lang="da-DK" dirty="0" smtClean="0"/>
              <a:t>Innovative forløb</a:t>
            </a:r>
          </a:p>
          <a:p>
            <a:pPr lvl="1"/>
            <a:r>
              <a:rPr lang="da-DK" dirty="0" smtClean="0"/>
              <a:t>Analytisk bearbejdning af Ideer</a:t>
            </a:r>
          </a:p>
          <a:p>
            <a:pPr lvl="1"/>
            <a:r>
              <a:rPr lang="da-DK" dirty="0" smtClean="0"/>
              <a:t>Diskussioner af kvaliteter </a:t>
            </a:r>
          </a:p>
          <a:p>
            <a:r>
              <a:rPr lang="da-DK" dirty="0" smtClean="0"/>
              <a:t>Entreprenante læringsrum</a:t>
            </a:r>
          </a:p>
          <a:p>
            <a:pPr lvl="1"/>
            <a:r>
              <a:rPr lang="da-DK" dirty="0" smtClean="0"/>
              <a:t>Præsentation af produkt</a:t>
            </a:r>
          </a:p>
          <a:p>
            <a:pPr lvl="1"/>
            <a:r>
              <a:rPr lang="da-DK" dirty="0" smtClean="0"/>
              <a:t>Markedsresearch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4357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7257" y="1443299"/>
            <a:ext cx="10515600" cy="1325563"/>
          </a:xfrm>
        </p:spPr>
        <p:txBody>
          <a:bodyPr/>
          <a:lstStyle/>
          <a:p>
            <a:pPr algn="ctr"/>
            <a:r>
              <a:rPr lang="da-DK" dirty="0" smtClean="0"/>
              <a:t>Brainstorm på produktet 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4826758" y="3452884"/>
            <a:ext cx="2456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 smtClean="0"/>
              <a:t>5 minutter 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483198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>
        <p:sndAc>
          <p:stSnd>
            <p:snd r:embed="rId2" name="chimes.wav"/>
          </p:stSnd>
        </p:sndAc>
      </p:transition>
    </mc:Choice>
    <mc:Fallback>
      <p:transition spd="slow" advTm="300000"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9" y="938331"/>
            <a:ext cx="10515600" cy="1325563"/>
          </a:xfrm>
        </p:spPr>
        <p:txBody>
          <a:bodyPr/>
          <a:lstStyle/>
          <a:p>
            <a:pPr algn="ctr"/>
            <a:r>
              <a:rPr lang="da-DK" dirty="0" smtClean="0"/>
              <a:t>Benyt alle negative ideer til positive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341995" y="2685434"/>
            <a:ext cx="5508009" cy="1695497"/>
          </a:xfrm>
        </p:spPr>
        <p:txBody>
          <a:bodyPr/>
          <a:lstStyle/>
          <a:p>
            <a:r>
              <a:rPr lang="da-DK" dirty="0" smtClean="0"/>
              <a:t>Jeres negative ideer omformuleres </a:t>
            </a:r>
          </a:p>
          <a:p>
            <a:r>
              <a:rPr lang="da-DK" dirty="0" smtClean="0"/>
              <a:t>Vendes til positive </a:t>
            </a:r>
          </a:p>
          <a:p>
            <a:r>
              <a:rPr lang="da-DK" dirty="0" smtClean="0"/>
              <a:t>Omformuleres så de bliver positive</a:t>
            </a:r>
          </a:p>
        </p:txBody>
      </p:sp>
      <p:sp>
        <p:nvSpPr>
          <p:cNvPr id="4" name="Tekstfelt 3"/>
          <p:cNvSpPr txBox="1"/>
          <p:nvPr/>
        </p:nvSpPr>
        <p:spPr>
          <a:xfrm>
            <a:off x="4867700" y="4899547"/>
            <a:ext cx="24565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 smtClean="0"/>
              <a:t>5 minutter 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3814655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00">
        <p:sndAc>
          <p:stSnd>
            <p:snd r:embed="rId2" name="chimes.wav"/>
          </p:stSnd>
        </p:sndAc>
      </p:transition>
    </mc:Choice>
    <mc:Fallback>
      <p:transition spd="slow" advTm="300000"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Det der kan give en ny vinkel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Find giv nu ideerne karakter</a:t>
            </a:r>
          </a:p>
          <a:p>
            <a:pPr lvl="1"/>
            <a:r>
              <a:rPr lang="da-DK" dirty="0" smtClean="0"/>
              <a:t>Rød</a:t>
            </a:r>
            <a:r>
              <a:rPr lang="da-DK" dirty="0" smtClean="0"/>
              <a:t> </a:t>
            </a:r>
            <a:r>
              <a:rPr lang="da-DK" dirty="0" smtClean="0"/>
              <a:t>= Ude,  </a:t>
            </a:r>
            <a:r>
              <a:rPr lang="da-DK" dirty="0" smtClean="0"/>
              <a:t>Gul= </a:t>
            </a:r>
            <a:r>
              <a:rPr lang="da-DK" dirty="0" smtClean="0"/>
              <a:t>Måske,   Grøn = det må vi arbejde videre med</a:t>
            </a:r>
          </a:p>
          <a:p>
            <a:r>
              <a:rPr lang="da-DK" dirty="0" smtClean="0"/>
              <a:t>Anvend også jeres associations ark </a:t>
            </a:r>
          </a:p>
          <a:p>
            <a:pPr lvl="1"/>
            <a:r>
              <a:rPr lang="da-DK" dirty="0" smtClean="0"/>
              <a:t>Rød = Ude,   Gul = Måske,   Grøn = det må vi arbejde videre med </a:t>
            </a:r>
          </a:p>
          <a:p>
            <a:r>
              <a:rPr lang="da-DK" dirty="0" smtClean="0"/>
              <a:t>Samling af alle grønne ideer</a:t>
            </a:r>
          </a:p>
          <a:p>
            <a:r>
              <a:rPr lang="da-DK" dirty="0" smtClean="0"/>
              <a:t>Nu skal der arbejdes med at kombinerer ideerne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921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Association en øvelse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991" y="2216448"/>
            <a:ext cx="7142018" cy="2123541"/>
          </a:xfrm>
        </p:spPr>
        <p:txBody>
          <a:bodyPr/>
          <a:lstStyle/>
          <a:p>
            <a:r>
              <a:rPr lang="da-DK" dirty="0" smtClean="0"/>
              <a:t>Individuel opgave, </a:t>
            </a:r>
            <a:r>
              <a:rPr lang="da-DK" sz="2000" dirty="0" smtClean="0"/>
              <a:t>der må ikke tales sammen</a:t>
            </a:r>
            <a:endParaRPr lang="da-DK" dirty="0" smtClean="0"/>
          </a:p>
          <a:p>
            <a:r>
              <a:rPr lang="da-DK" dirty="0" smtClean="0"/>
              <a:t>Hver Dias vare </a:t>
            </a:r>
            <a:r>
              <a:rPr lang="da-DK" dirty="0" smtClean="0"/>
              <a:t>60 </a:t>
            </a:r>
            <a:r>
              <a:rPr lang="da-DK" dirty="0" smtClean="0"/>
              <a:t>sek.</a:t>
            </a:r>
          </a:p>
          <a:p>
            <a:r>
              <a:rPr lang="da-DK" dirty="0" smtClean="0"/>
              <a:t>Skriv det/de første ord, </a:t>
            </a:r>
            <a:r>
              <a:rPr lang="da-DK" sz="2000" dirty="0" smtClean="0"/>
              <a:t>der falder dig ind </a:t>
            </a:r>
          </a:p>
          <a:p>
            <a:r>
              <a:rPr lang="da-DK" dirty="0" smtClean="0"/>
              <a:t>Giv </a:t>
            </a:r>
            <a:r>
              <a:rPr lang="da-DK" dirty="0" smtClean="0"/>
              <a:t>Billede </a:t>
            </a:r>
            <a:r>
              <a:rPr lang="da-DK" dirty="0" smtClean="0"/>
              <a:t>ord </a:t>
            </a:r>
            <a:r>
              <a:rPr lang="da-DK" dirty="0" smtClean="0"/>
              <a:t>1 </a:t>
            </a:r>
            <a:r>
              <a:rPr lang="da-DK" dirty="0" smtClean="0"/>
              <a:t>P</a:t>
            </a:r>
            <a:r>
              <a:rPr lang="da-DK" dirty="0" smtClean="0"/>
              <a:t>ost-It, </a:t>
            </a:r>
            <a:r>
              <a:rPr lang="da-DK" sz="2000" dirty="0" smtClean="0"/>
              <a:t>skriv øverst</a:t>
            </a:r>
            <a:endParaRPr lang="da-DK" sz="2000" dirty="0" smtClean="0"/>
          </a:p>
        </p:txBody>
      </p:sp>
    </p:spTree>
    <p:extLst>
      <p:ext uri="{BB962C8B-B14F-4D97-AF65-F5344CB8AC3E}">
        <p14:creationId xmlns:p14="http://schemas.microsoft.com/office/powerpoint/2010/main" val="58664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illedresultat for billeder af dy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313" y="912588"/>
            <a:ext cx="6920315" cy="519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938959"/>
      </p:ext>
    </p:extLst>
  </p:cSld>
  <p:clrMapOvr>
    <a:masterClrMapping/>
  </p:clrMapOvr>
  <p:transition spd="slow" advClick="0" advTm="59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Billedresultat for gammelt brÃ¦kjer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093" y="304186"/>
            <a:ext cx="9764232" cy="620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130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9000">
        <p:sndAc>
          <p:stSnd>
            <p:snd r:embed="rId2" name="voltage.wav"/>
          </p:stSnd>
        </p:sndAc>
      </p:transition>
    </mc:Choice>
    <mc:Fallback>
      <p:transition spd="slow" advClick="0" advTm="59000">
        <p:sndAc>
          <p:stSnd>
            <p:snd r:embed="rId2" name="voltag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imited Edition L&amp;M 60th Anniversary Birdseye Viol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53" y="269996"/>
            <a:ext cx="9428040" cy="627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214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59000">
        <p:sndAc>
          <p:stSnd>
            <p:snd r:embed="rId2" name="explode.wav"/>
          </p:stSnd>
        </p:sndAc>
      </p:transition>
    </mc:Choice>
    <mc:Fallback>
      <p:transition spd="slow" advClick="0" advTm="59000"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Byg videre på andres Associationer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6845" y="2152197"/>
            <a:ext cx="8638309" cy="251777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da-DK" dirty="0" smtClean="0"/>
              <a:t>Lever </a:t>
            </a:r>
            <a:r>
              <a:rPr lang="da-DK" dirty="0"/>
              <a:t>de </a:t>
            </a:r>
            <a:r>
              <a:rPr lang="da-DK" dirty="0" smtClean="0"/>
              <a:t>Post-It </a:t>
            </a:r>
            <a:r>
              <a:rPr lang="da-DK" dirty="0" smtClean="0"/>
              <a:t>du sidder </a:t>
            </a:r>
            <a:r>
              <a:rPr lang="da-DK" dirty="0" smtClean="0"/>
              <a:t>med, </a:t>
            </a:r>
            <a:r>
              <a:rPr lang="da-DK" sz="2000" dirty="0" smtClean="0"/>
              <a:t>til højre og modtag </a:t>
            </a:r>
            <a:r>
              <a:rPr lang="da-DK" sz="2000" dirty="0" smtClean="0"/>
              <a:t>fra </a:t>
            </a:r>
            <a:r>
              <a:rPr lang="da-DK" sz="2000" dirty="0" smtClean="0"/>
              <a:t>venstre</a:t>
            </a:r>
            <a:endParaRPr lang="da-DK" dirty="0" smtClean="0"/>
          </a:p>
          <a:p>
            <a:r>
              <a:rPr lang="da-DK" dirty="0" smtClean="0"/>
              <a:t>Byg videre på hver </a:t>
            </a:r>
            <a:r>
              <a:rPr lang="da-DK" dirty="0" smtClean="0"/>
              <a:t>tanke, </a:t>
            </a:r>
            <a:r>
              <a:rPr lang="da-DK" sz="2000" dirty="0" smtClean="0"/>
              <a:t>med en association </a:t>
            </a:r>
            <a:endParaRPr lang="da-DK" sz="1600" dirty="0" smtClean="0"/>
          </a:p>
          <a:p>
            <a:r>
              <a:rPr lang="da-DK" dirty="0" smtClean="0"/>
              <a:t>Lever igen </a:t>
            </a:r>
            <a:r>
              <a:rPr lang="da-DK" dirty="0" smtClean="0"/>
              <a:t>dine Post-It </a:t>
            </a:r>
            <a:r>
              <a:rPr lang="da-DK" dirty="0" smtClean="0"/>
              <a:t>videre mod højre</a:t>
            </a:r>
          </a:p>
          <a:p>
            <a:r>
              <a:rPr lang="da-DK" dirty="0" smtClean="0"/>
              <a:t>Stop når du får dit eget papir tilbage 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536514" y="4913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1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33834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80000">
        <p:sndAc>
          <p:stSnd>
            <p:snd r:embed="rId2" name="chimes.wav"/>
          </p:stSnd>
        </p:sndAc>
      </p:transition>
    </mc:Choice>
    <mc:Fallback>
      <p:transition spd="slow" advTm="180000"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Byg videre på andres Associationer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6845" y="2152197"/>
            <a:ext cx="8638309" cy="25177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da-DK" dirty="0" smtClean="0"/>
              <a:t>Lever </a:t>
            </a:r>
            <a:r>
              <a:rPr lang="da-DK" dirty="0"/>
              <a:t>de </a:t>
            </a:r>
            <a:r>
              <a:rPr lang="da-DK" dirty="0" smtClean="0"/>
              <a:t>Post-It </a:t>
            </a:r>
            <a:r>
              <a:rPr lang="da-DK" dirty="0" smtClean="0"/>
              <a:t>du sidder </a:t>
            </a:r>
            <a:r>
              <a:rPr lang="da-DK" dirty="0" smtClean="0"/>
              <a:t>med, </a:t>
            </a:r>
            <a:r>
              <a:rPr lang="da-DK" sz="2000" dirty="0" smtClean="0"/>
              <a:t>til højre og modtag </a:t>
            </a:r>
            <a:r>
              <a:rPr lang="da-DK" sz="2000" dirty="0" smtClean="0"/>
              <a:t>fra </a:t>
            </a:r>
            <a:r>
              <a:rPr lang="da-DK" sz="2000" dirty="0" smtClean="0"/>
              <a:t>venstre</a:t>
            </a:r>
            <a:endParaRPr lang="da-DK" dirty="0" smtClean="0"/>
          </a:p>
          <a:p>
            <a:r>
              <a:rPr lang="da-DK" dirty="0" smtClean="0"/>
              <a:t>Byg videre på hver </a:t>
            </a:r>
            <a:r>
              <a:rPr lang="da-DK" dirty="0" smtClean="0"/>
              <a:t>tanke, </a:t>
            </a:r>
            <a:r>
              <a:rPr lang="da-DK" sz="2000" dirty="0" smtClean="0"/>
              <a:t>med en association </a:t>
            </a:r>
            <a:endParaRPr lang="da-DK" sz="1600" dirty="0" smtClean="0"/>
          </a:p>
          <a:p>
            <a:r>
              <a:rPr lang="da-DK" dirty="0" smtClean="0"/>
              <a:t>Lever igen </a:t>
            </a:r>
            <a:r>
              <a:rPr lang="da-DK" dirty="0" smtClean="0"/>
              <a:t>dine Post-It </a:t>
            </a:r>
            <a:r>
              <a:rPr lang="da-DK" dirty="0" smtClean="0"/>
              <a:t>videre mod højre</a:t>
            </a:r>
          </a:p>
          <a:p>
            <a:r>
              <a:rPr lang="da-DK" dirty="0" smtClean="0"/>
              <a:t>Stop når du får dit eget papir tilbage 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536514" y="4913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2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7296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0">
        <p:sndAc>
          <p:stSnd>
            <p:snd r:embed="rId2" name="chimes.wav"/>
          </p:stSnd>
        </p:sndAc>
      </p:transition>
    </mc:Choice>
    <mc:Fallback>
      <p:transition spd="slow" advTm="60000"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Byg videre på andres Associationer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6845" y="2152197"/>
            <a:ext cx="8638309" cy="251777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da-DK" dirty="0" smtClean="0"/>
              <a:t>Lever </a:t>
            </a:r>
            <a:r>
              <a:rPr lang="da-DK" dirty="0"/>
              <a:t>de </a:t>
            </a:r>
            <a:r>
              <a:rPr lang="da-DK" dirty="0" smtClean="0"/>
              <a:t>Post-It </a:t>
            </a:r>
            <a:r>
              <a:rPr lang="da-DK" dirty="0" smtClean="0"/>
              <a:t>du sidder </a:t>
            </a:r>
            <a:r>
              <a:rPr lang="da-DK" dirty="0" smtClean="0"/>
              <a:t>med, </a:t>
            </a:r>
            <a:r>
              <a:rPr lang="da-DK" sz="2000" dirty="0" smtClean="0"/>
              <a:t>til højre og modtag </a:t>
            </a:r>
            <a:r>
              <a:rPr lang="da-DK" sz="2000" dirty="0" smtClean="0"/>
              <a:t>fra </a:t>
            </a:r>
            <a:r>
              <a:rPr lang="da-DK" sz="2000" dirty="0" smtClean="0"/>
              <a:t>venstre</a:t>
            </a:r>
            <a:endParaRPr lang="da-DK" dirty="0" smtClean="0"/>
          </a:p>
          <a:p>
            <a:r>
              <a:rPr lang="da-DK" dirty="0" smtClean="0"/>
              <a:t>Byg videre på hver </a:t>
            </a:r>
            <a:r>
              <a:rPr lang="da-DK" dirty="0" smtClean="0"/>
              <a:t>tanke, </a:t>
            </a:r>
            <a:r>
              <a:rPr lang="da-DK" sz="2000" dirty="0" smtClean="0"/>
              <a:t>med en association </a:t>
            </a:r>
            <a:endParaRPr lang="da-DK" sz="1600" dirty="0" smtClean="0"/>
          </a:p>
          <a:p>
            <a:r>
              <a:rPr lang="da-DK" dirty="0" smtClean="0"/>
              <a:t>Lever igen </a:t>
            </a:r>
            <a:r>
              <a:rPr lang="da-DK" dirty="0" smtClean="0"/>
              <a:t>dine Post-It </a:t>
            </a:r>
            <a:r>
              <a:rPr lang="da-DK" dirty="0" smtClean="0"/>
              <a:t>videre mod højre</a:t>
            </a:r>
          </a:p>
          <a:p>
            <a:r>
              <a:rPr lang="da-DK" dirty="0" smtClean="0"/>
              <a:t>Stop når du får dit eget papir tilbage </a:t>
            </a:r>
            <a:endParaRPr lang="da-DK" dirty="0"/>
          </a:p>
        </p:txBody>
      </p:sp>
      <p:sp>
        <p:nvSpPr>
          <p:cNvPr id="4" name="Tekstfelt 3"/>
          <p:cNvSpPr txBox="1"/>
          <p:nvPr/>
        </p:nvSpPr>
        <p:spPr>
          <a:xfrm>
            <a:off x="536514" y="4913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3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0865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60000">
        <p:sndAc>
          <p:stSnd>
            <p:snd r:embed="rId2" name="chimes.wav"/>
          </p:stSnd>
        </p:sndAc>
      </p:transition>
    </mc:Choice>
    <mc:Fallback>
      <p:transition spd="slow" advTm="60000"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521</Words>
  <Application>Microsoft Office PowerPoint</Application>
  <PresentationFormat>Widescreen</PresentationFormat>
  <Paragraphs>92</Paragraphs>
  <Slides>22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Ide generering </vt:lpstr>
      <vt:lpstr>KIE</vt:lpstr>
      <vt:lpstr>Association en øvelse</vt:lpstr>
      <vt:lpstr>PowerPoint-præsentation</vt:lpstr>
      <vt:lpstr>PowerPoint-præsentation</vt:lpstr>
      <vt:lpstr>PowerPoint-præsentation</vt:lpstr>
      <vt:lpstr>Byg videre på andres Associationer</vt:lpstr>
      <vt:lpstr>Byg videre på andres Associationer</vt:lpstr>
      <vt:lpstr>Byg videre på andres Associationer</vt:lpstr>
      <vt:lpstr>Byg videre på andres Associationer</vt:lpstr>
      <vt:lpstr>Opstil en mindmap</vt:lpstr>
      <vt:lpstr>regler for brainstorm</vt:lpstr>
      <vt:lpstr>Tænk    Krav og funktioner ind i problemstillingen </vt:lpstr>
      <vt:lpstr>Opstil en mindmap</vt:lpstr>
      <vt:lpstr>Lav den omvendte problemstilling</vt:lpstr>
      <vt:lpstr>Brainstorm på produktet </vt:lpstr>
      <vt:lpstr>Benyt alle negative ideer til positive</vt:lpstr>
      <vt:lpstr>Opstil en mindmap</vt:lpstr>
      <vt:lpstr>Rollespil</vt:lpstr>
      <vt:lpstr>Brainstorm på produktet </vt:lpstr>
      <vt:lpstr>Benyt alle negative ideer til positive</vt:lpstr>
      <vt:lpstr>Det der kan give en ny vinkel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Brainstorm</dc:title>
  <dc:creator>SDE</dc:creator>
  <cp:lastModifiedBy>Steen Heide</cp:lastModifiedBy>
  <cp:revision>19</cp:revision>
  <dcterms:created xsi:type="dcterms:W3CDTF">2017-08-21T18:42:20Z</dcterms:created>
  <dcterms:modified xsi:type="dcterms:W3CDTF">2018-09-25T20:11:14Z</dcterms:modified>
</cp:coreProperties>
</file>