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60" r:id="rId13"/>
    <p:sldId id="270" r:id="rId14"/>
    <p:sldId id="269" r:id="rId15"/>
    <p:sldId id="259" r:id="rId16"/>
    <p:sldId id="271" r:id="rId17"/>
  </p:sldIdLst>
  <p:sldSz cx="6858000" cy="9144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16" autoAdjust="0"/>
    <p:restoredTop sz="98681" autoAdjust="0"/>
  </p:normalViewPr>
  <p:slideViewPr>
    <p:cSldViewPr>
      <p:cViewPr>
        <p:scale>
          <a:sx n="60" d="100"/>
          <a:sy n="60" d="100"/>
        </p:scale>
        <p:origin x="-2040" y="-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88314-2DFF-47CD-89A1-49C4656AD5B3}" type="doc">
      <dgm:prSet loTypeId="urn:microsoft.com/office/officeart/2005/8/layout/gear1" loCatId="process" qsTypeId="urn:microsoft.com/office/officeart/2005/8/quickstyle/simple3" qsCatId="simple" csTypeId="urn:microsoft.com/office/officeart/2005/8/colors/accent1_2" csCatId="accent1" phldr="1"/>
      <dgm:spPr/>
    </dgm:pt>
    <dgm:pt modelId="{4A563808-DD63-48F4-9F44-501A25F31485}">
      <dgm:prSet phldrT="[Text]"/>
      <dgm:spPr/>
      <dgm:t>
        <a:bodyPr/>
        <a:lstStyle/>
        <a:p>
          <a:endParaRPr lang="da-DK" dirty="0"/>
        </a:p>
      </dgm:t>
    </dgm:pt>
    <dgm:pt modelId="{598B09E3-29EF-45F0-80A5-0036BB48ABE6}" type="parTrans" cxnId="{D2088350-8141-47EE-A614-0A5448F69963}">
      <dgm:prSet/>
      <dgm:spPr/>
      <dgm:t>
        <a:bodyPr/>
        <a:lstStyle/>
        <a:p>
          <a:endParaRPr lang="da-DK"/>
        </a:p>
      </dgm:t>
    </dgm:pt>
    <dgm:pt modelId="{EAEF2C6A-C6E3-49FF-B2EE-005A37A9EC4C}" type="sibTrans" cxnId="{D2088350-8141-47EE-A614-0A5448F69963}">
      <dgm:prSet/>
      <dgm:spPr/>
      <dgm:t>
        <a:bodyPr/>
        <a:lstStyle/>
        <a:p>
          <a:endParaRPr lang="da-DK"/>
        </a:p>
      </dgm:t>
    </dgm:pt>
    <dgm:pt modelId="{44D09363-CD2E-4AE8-A0F6-C97ECB3A616E}">
      <dgm:prSet phldrT="[Text]"/>
      <dgm:spPr/>
      <dgm:t>
        <a:bodyPr/>
        <a:lstStyle/>
        <a:p>
          <a:endParaRPr lang="da-DK" dirty="0"/>
        </a:p>
      </dgm:t>
    </dgm:pt>
    <dgm:pt modelId="{09156119-62A7-40A1-898D-1019E1825CFA}" type="parTrans" cxnId="{8902AF8B-293B-4DEB-B124-F2E2346EBCEC}">
      <dgm:prSet/>
      <dgm:spPr/>
      <dgm:t>
        <a:bodyPr/>
        <a:lstStyle/>
        <a:p>
          <a:endParaRPr lang="da-DK"/>
        </a:p>
      </dgm:t>
    </dgm:pt>
    <dgm:pt modelId="{899D78AC-EAA0-4C66-A6A7-DF9F62BB5E19}" type="sibTrans" cxnId="{8902AF8B-293B-4DEB-B124-F2E2346EBCEC}">
      <dgm:prSet/>
      <dgm:spPr/>
      <dgm:t>
        <a:bodyPr/>
        <a:lstStyle/>
        <a:p>
          <a:endParaRPr lang="da-DK"/>
        </a:p>
      </dgm:t>
    </dgm:pt>
    <dgm:pt modelId="{15361012-82F2-4326-80D0-A4A698D20045}">
      <dgm:prSet phldrT="[Text]"/>
      <dgm:spPr/>
      <dgm:t>
        <a:bodyPr/>
        <a:lstStyle/>
        <a:p>
          <a:endParaRPr lang="da-DK" dirty="0"/>
        </a:p>
      </dgm:t>
    </dgm:pt>
    <dgm:pt modelId="{CE3A0BB8-8D89-49C3-BB19-2A248E0183CA}" type="parTrans" cxnId="{20645834-B70E-419D-9361-3F7904835769}">
      <dgm:prSet/>
      <dgm:spPr/>
      <dgm:t>
        <a:bodyPr/>
        <a:lstStyle/>
        <a:p>
          <a:endParaRPr lang="da-DK"/>
        </a:p>
      </dgm:t>
    </dgm:pt>
    <dgm:pt modelId="{AB28FA1D-B5EA-49CF-BB91-9F8F9255E96A}" type="sibTrans" cxnId="{20645834-B70E-419D-9361-3F7904835769}">
      <dgm:prSet/>
      <dgm:spPr/>
      <dgm:t>
        <a:bodyPr/>
        <a:lstStyle/>
        <a:p>
          <a:endParaRPr lang="da-DK"/>
        </a:p>
      </dgm:t>
    </dgm:pt>
    <dgm:pt modelId="{7C1B16DC-4BCB-4A05-B77E-5ADAAB64A5AA}" type="pres">
      <dgm:prSet presAssocID="{CB088314-2DFF-47CD-89A1-49C4656AD5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C36A26D-019E-4814-A61E-47D2888805C1}" type="pres">
      <dgm:prSet presAssocID="{4A563808-DD63-48F4-9F44-501A25F3148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7CAC4E7-21C8-4173-9006-3AB436EDEAD8}" type="pres">
      <dgm:prSet presAssocID="{4A563808-DD63-48F4-9F44-501A25F31485}" presName="gear1srcNode" presStyleLbl="node1" presStyleIdx="0" presStyleCnt="3"/>
      <dgm:spPr/>
    </dgm:pt>
    <dgm:pt modelId="{45D8D60B-BCA0-44C8-A0CE-C02CE309CE9B}" type="pres">
      <dgm:prSet presAssocID="{4A563808-DD63-48F4-9F44-501A25F31485}" presName="gear1dstNode" presStyleLbl="node1" presStyleIdx="0" presStyleCnt="3"/>
      <dgm:spPr/>
    </dgm:pt>
    <dgm:pt modelId="{81E64F95-CD06-45BB-8A31-D558B1906ECF}" type="pres">
      <dgm:prSet presAssocID="{44D09363-CD2E-4AE8-A0F6-C97ECB3A616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9D85423-8234-443E-AAE8-C19A55CD3826}" type="pres">
      <dgm:prSet presAssocID="{44D09363-CD2E-4AE8-A0F6-C97ECB3A616E}" presName="gear2srcNode" presStyleLbl="node1" presStyleIdx="1" presStyleCnt="3"/>
      <dgm:spPr/>
    </dgm:pt>
    <dgm:pt modelId="{A01A6C83-65BC-41D4-AF57-0C154E1B728B}" type="pres">
      <dgm:prSet presAssocID="{44D09363-CD2E-4AE8-A0F6-C97ECB3A616E}" presName="gear2dstNode" presStyleLbl="node1" presStyleIdx="1" presStyleCnt="3"/>
      <dgm:spPr/>
    </dgm:pt>
    <dgm:pt modelId="{C181C590-53B3-4917-8A49-4D470AC81536}" type="pres">
      <dgm:prSet presAssocID="{15361012-82F2-4326-80D0-A4A698D20045}" presName="gear3" presStyleLbl="node1" presStyleIdx="2" presStyleCnt="3"/>
      <dgm:spPr/>
      <dgm:t>
        <a:bodyPr/>
        <a:lstStyle/>
        <a:p>
          <a:endParaRPr lang="da-DK"/>
        </a:p>
      </dgm:t>
    </dgm:pt>
    <dgm:pt modelId="{E88BC240-6BD2-4479-BC4C-B02E1C994F75}" type="pres">
      <dgm:prSet presAssocID="{15361012-82F2-4326-80D0-A4A698D2004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D85305D-619F-474E-BE7D-4DD371F1812B}" type="pres">
      <dgm:prSet presAssocID="{15361012-82F2-4326-80D0-A4A698D20045}" presName="gear3srcNode" presStyleLbl="node1" presStyleIdx="2" presStyleCnt="3"/>
      <dgm:spPr/>
    </dgm:pt>
    <dgm:pt modelId="{50C9490A-6AE7-4641-A329-38FAD87A6BA7}" type="pres">
      <dgm:prSet presAssocID="{15361012-82F2-4326-80D0-A4A698D20045}" presName="gear3dstNode" presStyleLbl="node1" presStyleIdx="2" presStyleCnt="3"/>
      <dgm:spPr/>
    </dgm:pt>
    <dgm:pt modelId="{4F9C1B4F-EAB2-49D6-B70C-6CA210DAB0A5}" type="pres">
      <dgm:prSet presAssocID="{EAEF2C6A-C6E3-49FF-B2EE-005A37A9EC4C}" presName="connector1" presStyleLbl="sibTrans2D1" presStyleIdx="0" presStyleCnt="3"/>
      <dgm:spPr/>
    </dgm:pt>
    <dgm:pt modelId="{57B088E7-E4C4-4BBC-B571-8F097B9884B5}" type="pres">
      <dgm:prSet presAssocID="{899D78AC-EAA0-4C66-A6A7-DF9F62BB5E19}" presName="connector2" presStyleLbl="sibTrans2D1" presStyleIdx="1" presStyleCnt="3"/>
      <dgm:spPr/>
    </dgm:pt>
    <dgm:pt modelId="{C4120963-0D49-422F-B9DE-3B7FC776DABB}" type="pres">
      <dgm:prSet presAssocID="{AB28FA1D-B5EA-49CF-BB91-9F8F9255E96A}" presName="connector3" presStyleLbl="sibTrans2D1" presStyleIdx="2" presStyleCnt="3"/>
      <dgm:spPr/>
    </dgm:pt>
  </dgm:ptLst>
  <dgm:cxnLst>
    <dgm:cxn modelId="{D2088350-8141-47EE-A614-0A5448F69963}" srcId="{CB088314-2DFF-47CD-89A1-49C4656AD5B3}" destId="{4A563808-DD63-48F4-9F44-501A25F31485}" srcOrd="0" destOrd="0" parTransId="{598B09E3-29EF-45F0-80A5-0036BB48ABE6}" sibTransId="{EAEF2C6A-C6E3-49FF-B2EE-005A37A9EC4C}"/>
    <dgm:cxn modelId="{7C7477C4-70EB-43B4-8FBD-5C349AC87B2B}" type="presOf" srcId="{15361012-82F2-4326-80D0-A4A698D20045}" destId="{0D85305D-619F-474E-BE7D-4DD371F1812B}" srcOrd="2" destOrd="0" presId="urn:microsoft.com/office/officeart/2005/8/layout/gear1"/>
    <dgm:cxn modelId="{5A3C4361-5C67-4E01-9168-B0FCC23AC396}" type="presOf" srcId="{4A563808-DD63-48F4-9F44-501A25F31485}" destId="{47CAC4E7-21C8-4173-9006-3AB436EDEAD8}" srcOrd="1" destOrd="0" presId="urn:microsoft.com/office/officeart/2005/8/layout/gear1"/>
    <dgm:cxn modelId="{52248699-C087-4F0C-ADFC-E04E2FCECE96}" type="presOf" srcId="{44D09363-CD2E-4AE8-A0F6-C97ECB3A616E}" destId="{69D85423-8234-443E-AAE8-C19A55CD3826}" srcOrd="1" destOrd="0" presId="urn:microsoft.com/office/officeart/2005/8/layout/gear1"/>
    <dgm:cxn modelId="{C2A86185-982A-428F-AEEC-9B4487A1D25A}" type="presOf" srcId="{4A563808-DD63-48F4-9F44-501A25F31485}" destId="{45D8D60B-BCA0-44C8-A0CE-C02CE309CE9B}" srcOrd="2" destOrd="0" presId="urn:microsoft.com/office/officeart/2005/8/layout/gear1"/>
    <dgm:cxn modelId="{2704D2B2-9D95-4532-977C-977522B827D5}" type="presOf" srcId="{44D09363-CD2E-4AE8-A0F6-C97ECB3A616E}" destId="{A01A6C83-65BC-41D4-AF57-0C154E1B728B}" srcOrd="2" destOrd="0" presId="urn:microsoft.com/office/officeart/2005/8/layout/gear1"/>
    <dgm:cxn modelId="{A25FB2C4-1248-4AB3-B73E-FE712414BB25}" type="presOf" srcId="{4A563808-DD63-48F4-9F44-501A25F31485}" destId="{7C36A26D-019E-4814-A61E-47D2888805C1}" srcOrd="0" destOrd="0" presId="urn:microsoft.com/office/officeart/2005/8/layout/gear1"/>
    <dgm:cxn modelId="{10C6F3AB-676E-472C-B39D-3CFA715FA909}" type="presOf" srcId="{CB088314-2DFF-47CD-89A1-49C4656AD5B3}" destId="{7C1B16DC-4BCB-4A05-B77E-5ADAAB64A5AA}" srcOrd="0" destOrd="0" presId="urn:microsoft.com/office/officeart/2005/8/layout/gear1"/>
    <dgm:cxn modelId="{8902AF8B-293B-4DEB-B124-F2E2346EBCEC}" srcId="{CB088314-2DFF-47CD-89A1-49C4656AD5B3}" destId="{44D09363-CD2E-4AE8-A0F6-C97ECB3A616E}" srcOrd="1" destOrd="0" parTransId="{09156119-62A7-40A1-898D-1019E1825CFA}" sibTransId="{899D78AC-EAA0-4C66-A6A7-DF9F62BB5E19}"/>
    <dgm:cxn modelId="{00B48044-3253-4710-BDB9-53B1D8DB9D7D}" type="presOf" srcId="{899D78AC-EAA0-4C66-A6A7-DF9F62BB5E19}" destId="{57B088E7-E4C4-4BBC-B571-8F097B9884B5}" srcOrd="0" destOrd="0" presId="urn:microsoft.com/office/officeart/2005/8/layout/gear1"/>
    <dgm:cxn modelId="{D67401A2-B105-470B-91B9-9209DA6EFB7A}" type="presOf" srcId="{44D09363-CD2E-4AE8-A0F6-C97ECB3A616E}" destId="{81E64F95-CD06-45BB-8A31-D558B1906ECF}" srcOrd="0" destOrd="0" presId="urn:microsoft.com/office/officeart/2005/8/layout/gear1"/>
    <dgm:cxn modelId="{1E7CAF1E-9DAE-466B-AFCF-A7C3BF1CC91D}" type="presOf" srcId="{15361012-82F2-4326-80D0-A4A698D20045}" destId="{C181C590-53B3-4917-8A49-4D470AC81536}" srcOrd="0" destOrd="0" presId="urn:microsoft.com/office/officeart/2005/8/layout/gear1"/>
    <dgm:cxn modelId="{20645834-B70E-419D-9361-3F7904835769}" srcId="{CB088314-2DFF-47CD-89A1-49C4656AD5B3}" destId="{15361012-82F2-4326-80D0-A4A698D20045}" srcOrd="2" destOrd="0" parTransId="{CE3A0BB8-8D89-49C3-BB19-2A248E0183CA}" sibTransId="{AB28FA1D-B5EA-49CF-BB91-9F8F9255E96A}"/>
    <dgm:cxn modelId="{0EE779CA-1966-4CF3-A5A8-7DC0BE1CE9EA}" type="presOf" srcId="{15361012-82F2-4326-80D0-A4A698D20045}" destId="{E88BC240-6BD2-4479-BC4C-B02E1C994F75}" srcOrd="1" destOrd="0" presId="urn:microsoft.com/office/officeart/2005/8/layout/gear1"/>
    <dgm:cxn modelId="{4AC1E8A4-3DBF-4758-BE86-F194B6C5C7C0}" type="presOf" srcId="{15361012-82F2-4326-80D0-A4A698D20045}" destId="{50C9490A-6AE7-4641-A329-38FAD87A6BA7}" srcOrd="3" destOrd="0" presId="urn:microsoft.com/office/officeart/2005/8/layout/gear1"/>
    <dgm:cxn modelId="{BCBF928E-44F3-4C2D-8C52-EC4AF2CF94E2}" type="presOf" srcId="{EAEF2C6A-C6E3-49FF-B2EE-005A37A9EC4C}" destId="{4F9C1B4F-EAB2-49D6-B70C-6CA210DAB0A5}" srcOrd="0" destOrd="0" presId="urn:microsoft.com/office/officeart/2005/8/layout/gear1"/>
    <dgm:cxn modelId="{351B0373-4864-4796-B97D-275506AEC123}" type="presOf" srcId="{AB28FA1D-B5EA-49CF-BB91-9F8F9255E96A}" destId="{C4120963-0D49-422F-B9DE-3B7FC776DABB}" srcOrd="0" destOrd="0" presId="urn:microsoft.com/office/officeart/2005/8/layout/gear1"/>
    <dgm:cxn modelId="{932FC726-9797-4DD6-8412-436BFC9247B8}" type="presParOf" srcId="{7C1B16DC-4BCB-4A05-B77E-5ADAAB64A5AA}" destId="{7C36A26D-019E-4814-A61E-47D2888805C1}" srcOrd="0" destOrd="0" presId="urn:microsoft.com/office/officeart/2005/8/layout/gear1"/>
    <dgm:cxn modelId="{27F3A021-2F91-495F-9D30-C715E8849AE1}" type="presParOf" srcId="{7C1B16DC-4BCB-4A05-B77E-5ADAAB64A5AA}" destId="{47CAC4E7-21C8-4173-9006-3AB436EDEAD8}" srcOrd="1" destOrd="0" presId="urn:microsoft.com/office/officeart/2005/8/layout/gear1"/>
    <dgm:cxn modelId="{CCFE3D31-E929-4A98-A8FB-AEFA67A79EE2}" type="presParOf" srcId="{7C1B16DC-4BCB-4A05-B77E-5ADAAB64A5AA}" destId="{45D8D60B-BCA0-44C8-A0CE-C02CE309CE9B}" srcOrd="2" destOrd="0" presId="urn:microsoft.com/office/officeart/2005/8/layout/gear1"/>
    <dgm:cxn modelId="{70496289-A7A1-483B-813D-213B43FA5F97}" type="presParOf" srcId="{7C1B16DC-4BCB-4A05-B77E-5ADAAB64A5AA}" destId="{81E64F95-CD06-45BB-8A31-D558B1906ECF}" srcOrd="3" destOrd="0" presId="urn:microsoft.com/office/officeart/2005/8/layout/gear1"/>
    <dgm:cxn modelId="{522AA7B2-B1F8-4E30-82EB-46760BD64ED5}" type="presParOf" srcId="{7C1B16DC-4BCB-4A05-B77E-5ADAAB64A5AA}" destId="{69D85423-8234-443E-AAE8-C19A55CD3826}" srcOrd="4" destOrd="0" presId="urn:microsoft.com/office/officeart/2005/8/layout/gear1"/>
    <dgm:cxn modelId="{E4164604-450B-432E-8DDC-A1B3FE01C092}" type="presParOf" srcId="{7C1B16DC-4BCB-4A05-B77E-5ADAAB64A5AA}" destId="{A01A6C83-65BC-41D4-AF57-0C154E1B728B}" srcOrd="5" destOrd="0" presId="urn:microsoft.com/office/officeart/2005/8/layout/gear1"/>
    <dgm:cxn modelId="{6C9ED843-77E5-4176-B3A4-0649097B5E4F}" type="presParOf" srcId="{7C1B16DC-4BCB-4A05-B77E-5ADAAB64A5AA}" destId="{C181C590-53B3-4917-8A49-4D470AC81536}" srcOrd="6" destOrd="0" presId="urn:microsoft.com/office/officeart/2005/8/layout/gear1"/>
    <dgm:cxn modelId="{3674EB44-DB75-4289-BCE9-A43891CD7A28}" type="presParOf" srcId="{7C1B16DC-4BCB-4A05-B77E-5ADAAB64A5AA}" destId="{E88BC240-6BD2-4479-BC4C-B02E1C994F75}" srcOrd="7" destOrd="0" presId="urn:microsoft.com/office/officeart/2005/8/layout/gear1"/>
    <dgm:cxn modelId="{91C277BB-6EF5-49A2-BA81-EB7781C8132E}" type="presParOf" srcId="{7C1B16DC-4BCB-4A05-B77E-5ADAAB64A5AA}" destId="{0D85305D-619F-474E-BE7D-4DD371F1812B}" srcOrd="8" destOrd="0" presId="urn:microsoft.com/office/officeart/2005/8/layout/gear1"/>
    <dgm:cxn modelId="{96A06140-883B-449A-BEC1-1648AF412AA0}" type="presParOf" srcId="{7C1B16DC-4BCB-4A05-B77E-5ADAAB64A5AA}" destId="{50C9490A-6AE7-4641-A329-38FAD87A6BA7}" srcOrd="9" destOrd="0" presId="urn:microsoft.com/office/officeart/2005/8/layout/gear1"/>
    <dgm:cxn modelId="{8CDB42D7-47FA-48AE-B7ED-AFBA4AE07913}" type="presParOf" srcId="{7C1B16DC-4BCB-4A05-B77E-5ADAAB64A5AA}" destId="{4F9C1B4F-EAB2-49D6-B70C-6CA210DAB0A5}" srcOrd="10" destOrd="0" presId="urn:microsoft.com/office/officeart/2005/8/layout/gear1"/>
    <dgm:cxn modelId="{DC26948D-5135-4B1B-945E-D3E92100F103}" type="presParOf" srcId="{7C1B16DC-4BCB-4A05-B77E-5ADAAB64A5AA}" destId="{57B088E7-E4C4-4BBC-B571-8F097B9884B5}" srcOrd="11" destOrd="0" presId="urn:microsoft.com/office/officeart/2005/8/layout/gear1"/>
    <dgm:cxn modelId="{0F22B571-748E-493A-9C5A-6B1696BD6C11}" type="presParOf" srcId="{7C1B16DC-4BCB-4A05-B77E-5ADAAB64A5AA}" destId="{C4120963-0D49-422F-B9DE-3B7FC776DAB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A14FD-84CA-4F57-B20F-E826CB4BF0F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B67EB161-F7A5-4EA3-B9D2-F46A0E62199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da-DK" sz="1800" dirty="0" smtClean="0">
              <a:latin typeface="Adobe Arabic" pitchFamily="18" charset="-78"/>
              <a:cs typeface="Adobe Arabic" pitchFamily="18" charset="-78"/>
            </a:rPr>
            <a:t>Idé fase</a:t>
          </a:r>
          <a:endParaRPr lang="da-DK" sz="1800" dirty="0">
            <a:latin typeface="Adobe Arabic" pitchFamily="18" charset="-78"/>
            <a:cs typeface="Adobe Arabic" pitchFamily="18" charset="-78"/>
          </a:endParaRPr>
        </a:p>
      </dgm:t>
    </dgm:pt>
    <dgm:pt modelId="{67A58ADE-5253-4AD7-983C-70D202A33C6E}" type="parTrans" cxnId="{F4F31B22-B832-4DA8-BC96-60A2F006084F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9D40E8C8-04A7-4D5A-A89D-064088691D97}" type="sibTrans" cxnId="{F4F31B22-B832-4DA8-BC96-60A2F006084F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6C305C2B-AE7F-40C2-85BB-29F2F167D1B7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da-DK" sz="1200" dirty="0" smtClean="0">
              <a:latin typeface="Adobe Arabic" pitchFamily="18" charset="-78"/>
              <a:cs typeface="Adobe Arabic" pitchFamily="18" charset="-78"/>
            </a:rPr>
            <a:t>Produktions</a:t>
          </a:r>
          <a:br>
            <a:rPr lang="da-DK" sz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200" dirty="0">
            <a:latin typeface="Adobe Arabic" pitchFamily="18" charset="-78"/>
            <a:cs typeface="Adobe Arabic" pitchFamily="18" charset="-78"/>
          </a:endParaRPr>
        </a:p>
      </dgm:t>
    </dgm:pt>
    <dgm:pt modelId="{98E68112-B3FE-4895-A949-795078D19919}" type="parTrans" cxnId="{2D258F66-8C49-4992-94CD-1D6250639D27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1F81502E-8E91-496D-BD3E-C3E1B073821F}" type="sibTrans" cxnId="{2D258F66-8C49-4992-94CD-1D6250639D27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BC82F249-DB1F-4715-8F26-85DA4DA378F0}">
      <dgm:prSet phldrT="[Text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da-DK" sz="1200" dirty="0" smtClean="0">
              <a:latin typeface="Adobe Arabic" pitchFamily="18" charset="-78"/>
              <a:cs typeface="Adobe Arabic" pitchFamily="18" charset="-78"/>
            </a:rPr>
            <a:t>Implementerings</a:t>
          </a:r>
        </a:p>
        <a:p>
          <a:r>
            <a:rPr lang="da-DK" sz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200" dirty="0">
            <a:latin typeface="Adobe Arabic" pitchFamily="18" charset="-78"/>
            <a:cs typeface="Adobe Arabic" pitchFamily="18" charset="-78"/>
          </a:endParaRPr>
        </a:p>
      </dgm:t>
    </dgm:pt>
    <dgm:pt modelId="{FD745E11-CA5E-4A2F-A097-FB94F498945D}" type="parTrans" cxnId="{2464F7FA-2B93-4AE4-A308-3B5DC787CD50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30D934C0-08AC-48CD-8129-034A46E3914F}" type="sibTrans" cxnId="{2464F7FA-2B93-4AE4-A308-3B5DC787CD50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F800C938-AD5C-4AF9-B82B-0EA4BAD501DF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da-DK" sz="1600" dirty="0" smtClean="0">
              <a:latin typeface="Adobe Arabic" pitchFamily="18" charset="-78"/>
              <a:cs typeface="Adobe Arabic" pitchFamily="18" charset="-78"/>
            </a:rPr>
            <a:t>Koncept</a:t>
          </a:r>
          <a:br>
            <a:rPr lang="da-DK" sz="1600" dirty="0" smtClean="0">
              <a:latin typeface="Adobe Arabic" pitchFamily="18" charset="-78"/>
              <a:cs typeface="Adobe Arabic" pitchFamily="18" charset="-78"/>
            </a:rPr>
          </a:br>
          <a:r>
            <a:rPr lang="da-DK" sz="16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600" dirty="0">
            <a:latin typeface="Adobe Arabic" pitchFamily="18" charset="-78"/>
            <a:cs typeface="Adobe Arabic" pitchFamily="18" charset="-78"/>
          </a:endParaRPr>
        </a:p>
      </dgm:t>
    </dgm:pt>
    <dgm:pt modelId="{B7BAC105-4412-4EE2-B0FC-54D200D3CF08}" type="parTrans" cxnId="{3C0D8226-336B-41F9-A4BA-95D71CA63A8C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AB8888CC-A9D0-437E-97B1-F4893B69FB5F}" type="sibTrans" cxnId="{3C0D8226-336B-41F9-A4BA-95D71CA63A8C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46DF32E5-5778-4FE5-9A42-7640B0B67135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da-DK" sz="1200" dirty="0" smtClean="0">
              <a:latin typeface="Adobe Arabic" pitchFamily="18" charset="-78"/>
              <a:cs typeface="Adobe Arabic" pitchFamily="18" charset="-78"/>
            </a:rPr>
            <a:t>Konstruktions</a:t>
          </a:r>
          <a:br>
            <a:rPr lang="da-DK" sz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200" dirty="0">
            <a:latin typeface="Adobe Arabic" pitchFamily="18" charset="-78"/>
            <a:cs typeface="Adobe Arabic" pitchFamily="18" charset="-78"/>
          </a:endParaRPr>
        </a:p>
      </dgm:t>
    </dgm:pt>
    <dgm:pt modelId="{BAF88AE7-6847-42E3-A62E-F5659A996593}" type="parTrans" cxnId="{75F4B2DA-52C7-41A3-A92C-9894A7EC6220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52B46382-48AB-444F-92B9-5235B25CD217}" type="sibTrans" cxnId="{75F4B2DA-52C7-41A3-A92C-9894A7EC6220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73DA4B34-CEC3-4387-8DDF-BA229DCC32AA}" type="pres">
      <dgm:prSet presAssocID="{302A14FD-84CA-4F57-B20F-E826CB4BF0FB}" presName="Name0" presStyleCnt="0">
        <dgm:presLayoutVars>
          <dgm:dir/>
          <dgm:resizeHandles val="exact"/>
        </dgm:presLayoutVars>
      </dgm:prSet>
      <dgm:spPr/>
    </dgm:pt>
    <dgm:pt modelId="{2DCCAA21-33BB-4FA1-82F3-5109FF4A8C14}" type="pres">
      <dgm:prSet presAssocID="{B67EB161-F7A5-4EA3-B9D2-F46A0E62199A}" presName="composite" presStyleCnt="0"/>
      <dgm:spPr/>
    </dgm:pt>
    <dgm:pt modelId="{3E6BEC42-E3EB-432E-9B5E-12BC378EA07C}" type="pres">
      <dgm:prSet presAssocID="{B67EB161-F7A5-4EA3-B9D2-F46A0E62199A}" presName="bgChev" presStyleLbl="node1" presStyleIdx="0" presStyleCnt="5"/>
      <dgm:spPr/>
    </dgm:pt>
    <dgm:pt modelId="{0D16A661-69CE-4F91-9DCA-F884B2CF2D11}" type="pres">
      <dgm:prSet presAssocID="{B67EB161-F7A5-4EA3-B9D2-F46A0E62199A}" presName="txNode" presStyleLbl="fgAcc1" presStyleIdx="0" presStyleCnt="5" custScaleY="361770" custLinFactY="55044" custLinFactNeighborY="10000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04E89E2-A6F3-4C48-9A9C-97571380951D}" type="pres">
      <dgm:prSet presAssocID="{9D40E8C8-04A7-4D5A-A89D-064088691D97}" presName="compositeSpace" presStyleCnt="0"/>
      <dgm:spPr/>
    </dgm:pt>
    <dgm:pt modelId="{69817B34-9F57-488C-B1B3-E31CE590F26E}" type="pres">
      <dgm:prSet presAssocID="{F800C938-AD5C-4AF9-B82B-0EA4BAD501DF}" presName="composite" presStyleCnt="0"/>
      <dgm:spPr/>
    </dgm:pt>
    <dgm:pt modelId="{05643C1F-F43F-4601-86DE-A40105AA1126}" type="pres">
      <dgm:prSet presAssocID="{F800C938-AD5C-4AF9-B82B-0EA4BAD501DF}" presName="bgChev" presStyleLbl="node1" presStyleIdx="1" presStyleCnt="5"/>
      <dgm:spPr/>
    </dgm:pt>
    <dgm:pt modelId="{C6A386F9-8EDA-4958-B4F3-75AB7115812B}" type="pres">
      <dgm:prSet presAssocID="{F800C938-AD5C-4AF9-B82B-0EA4BAD501DF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EFAD29-8108-4C83-87A0-0C27F5D7E9D2}" type="pres">
      <dgm:prSet presAssocID="{AB8888CC-A9D0-437E-97B1-F4893B69FB5F}" presName="compositeSpace" presStyleCnt="0"/>
      <dgm:spPr/>
    </dgm:pt>
    <dgm:pt modelId="{256BFAF3-3EFA-4A61-B442-68CF64EEEE9A}" type="pres">
      <dgm:prSet presAssocID="{46DF32E5-5778-4FE5-9A42-7640B0B67135}" presName="composite" presStyleCnt="0"/>
      <dgm:spPr/>
    </dgm:pt>
    <dgm:pt modelId="{934C9084-A05F-4B61-8B05-23F53A87C7EC}" type="pres">
      <dgm:prSet presAssocID="{46DF32E5-5778-4FE5-9A42-7640B0B67135}" presName="bgChev" presStyleLbl="node1" presStyleIdx="2" presStyleCnt="5"/>
      <dgm:spPr/>
    </dgm:pt>
    <dgm:pt modelId="{C214911B-9BBE-43E6-A91A-7E48DD6BFF53}" type="pres">
      <dgm:prSet presAssocID="{46DF32E5-5778-4FE5-9A42-7640B0B67135}" presName="txNode" presStyleLbl="fgAcc1" presStyleIdx="2" presStyleCnt="5" custScaleX="11007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FC15F3D-0C94-4547-A715-91267F7AA806}" type="pres">
      <dgm:prSet presAssocID="{52B46382-48AB-444F-92B9-5235B25CD217}" presName="compositeSpace" presStyleCnt="0"/>
      <dgm:spPr/>
    </dgm:pt>
    <dgm:pt modelId="{C07D82DD-712E-417C-833A-8D4496C6F5D5}" type="pres">
      <dgm:prSet presAssocID="{6C305C2B-AE7F-40C2-85BB-29F2F167D1B7}" presName="composite" presStyleCnt="0"/>
      <dgm:spPr/>
    </dgm:pt>
    <dgm:pt modelId="{983329C0-31A9-441C-A951-CB55A87B1FF9}" type="pres">
      <dgm:prSet presAssocID="{6C305C2B-AE7F-40C2-85BB-29F2F167D1B7}" presName="bgChev" presStyleLbl="node1" presStyleIdx="3" presStyleCnt="5"/>
      <dgm:spPr/>
    </dgm:pt>
    <dgm:pt modelId="{50FD557D-721A-4545-8B41-726F85576600}" type="pres">
      <dgm:prSet presAssocID="{6C305C2B-AE7F-40C2-85BB-29F2F167D1B7}" presName="txNode" presStyleLbl="fgAcc1" presStyleIdx="3" presStyleCnt="5" custScaleX="10830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87CBFF4-4A14-48FB-A95E-98C8323FE0DD}" type="pres">
      <dgm:prSet presAssocID="{1F81502E-8E91-496D-BD3E-C3E1B073821F}" presName="compositeSpace" presStyleCnt="0"/>
      <dgm:spPr/>
    </dgm:pt>
    <dgm:pt modelId="{54AC5281-41A0-4CCE-9B04-9B8E6DC1B882}" type="pres">
      <dgm:prSet presAssocID="{BC82F249-DB1F-4715-8F26-85DA4DA378F0}" presName="composite" presStyleCnt="0"/>
      <dgm:spPr/>
    </dgm:pt>
    <dgm:pt modelId="{C4A6756C-EF22-47AA-AEBC-9BF5FD2EE0AE}" type="pres">
      <dgm:prSet presAssocID="{BC82F249-DB1F-4715-8F26-85DA4DA378F0}" presName="bgChev" presStyleLbl="node1" presStyleIdx="4" presStyleCnt="5"/>
      <dgm:spPr/>
    </dgm:pt>
    <dgm:pt modelId="{7CF62524-61FE-41DD-9DC5-745602B8042B}" type="pres">
      <dgm:prSet presAssocID="{BC82F249-DB1F-4715-8F26-85DA4DA378F0}" presName="txNode" presStyleLbl="fgAcc1" presStyleIdx="4" presStyleCnt="5" custScaleX="11868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6B8E911F-58BF-442B-84FE-9D950DCC94B9}" type="presOf" srcId="{302A14FD-84CA-4F57-B20F-E826CB4BF0FB}" destId="{73DA4B34-CEC3-4387-8DDF-BA229DCC32AA}" srcOrd="0" destOrd="0" presId="urn:microsoft.com/office/officeart/2005/8/layout/chevronAccent+Icon"/>
    <dgm:cxn modelId="{2D258F66-8C49-4992-94CD-1D6250639D27}" srcId="{302A14FD-84CA-4F57-B20F-E826CB4BF0FB}" destId="{6C305C2B-AE7F-40C2-85BB-29F2F167D1B7}" srcOrd="3" destOrd="0" parTransId="{98E68112-B3FE-4895-A949-795078D19919}" sibTransId="{1F81502E-8E91-496D-BD3E-C3E1B073821F}"/>
    <dgm:cxn modelId="{3C0D8226-336B-41F9-A4BA-95D71CA63A8C}" srcId="{302A14FD-84CA-4F57-B20F-E826CB4BF0FB}" destId="{F800C938-AD5C-4AF9-B82B-0EA4BAD501DF}" srcOrd="1" destOrd="0" parTransId="{B7BAC105-4412-4EE2-B0FC-54D200D3CF08}" sibTransId="{AB8888CC-A9D0-437E-97B1-F4893B69FB5F}"/>
    <dgm:cxn modelId="{F4F31B22-B832-4DA8-BC96-60A2F006084F}" srcId="{302A14FD-84CA-4F57-B20F-E826CB4BF0FB}" destId="{B67EB161-F7A5-4EA3-B9D2-F46A0E62199A}" srcOrd="0" destOrd="0" parTransId="{67A58ADE-5253-4AD7-983C-70D202A33C6E}" sibTransId="{9D40E8C8-04A7-4D5A-A89D-064088691D97}"/>
    <dgm:cxn modelId="{F6EBE949-5FB2-4E36-92EA-9667596CC70E}" type="presOf" srcId="{B67EB161-F7A5-4EA3-B9D2-F46A0E62199A}" destId="{0D16A661-69CE-4F91-9DCA-F884B2CF2D11}" srcOrd="0" destOrd="0" presId="urn:microsoft.com/office/officeart/2005/8/layout/chevronAccent+Icon"/>
    <dgm:cxn modelId="{42695B3B-9BD6-4986-85B1-93DF94AE34F1}" type="presOf" srcId="{F800C938-AD5C-4AF9-B82B-0EA4BAD501DF}" destId="{C6A386F9-8EDA-4958-B4F3-75AB7115812B}" srcOrd="0" destOrd="0" presId="urn:microsoft.com/office/officeart/2005/8/layout/chevronAccent+Icon"/>
    <dgm:cxn modelId="{142C0E8C-F1A9-4CBB-B6D6-777EF75C9C1B}" type="presOf" srcId="{6C305C2B-AE7F-40C2-85BB-29F2F167D1B7}" destId="{50FD557D-721A-4545-8B41-726F85576600}" srcOrd="0" destOrd="0" presId="urn:microsoft.com/office/officeart/2005/8/layout/chevronAccent+Icon"/>
    <dgm:cxn modelId="{2464F7FA-2B93-4AE4-A308-3B5DC787CD50}" srcId="{302A14FD-84CA-4F57-B20F-E826CB4BF0FB}" destId="{BC82F249-DB1F-4715-8F26-85DA4DA378F0}" srcOrd="4" destOrd="0" parTransId="{FD745E11-CA5E-4A2F-A097-FB94F498945D}" sibTransId="{30D934C0-08AC-48CD-8129-034A46E3914F}"/>
    <dgm:cxn modelId="{75F4B2DA-52C7-41A3-A92C-9894A7EC6220}" srcId="{302A14FD-84CA-4F57-B20F-E826CB4BF0FB}" destId="{46DF32E5-5778-4FE5-9A42-7640B0B67135}" srcOrd="2" destOrd="0" parTransId="{BAF88AE7-6847-42E3-A62E-F5659A996593}" sibTransId="{52B46382-48AB-444F-92B9-5235B25CD217}"/>
    <dgm:cxn modelId="{D2FA5B56-2AD2-4AAD-89E8-16259EAA5359}" type="presOf" srcId="{46DF32E5-5778-4FE5-9A42-7640B0B67135}" destId="{C214911B-9BBE-43E6-A91A-7E48DD6BFF53}" srcOrd="0" destOrd="0" presId="urn:microsoft.com/office/officeart/2005/8/layout/chevronAccent+Icon"/>
    <dgm:cxn modelId="{B9FCC4C3-FB2B-4BFE-AF77-B91585594CFC}" type="presOf" srcId="{BC82F249-DB1F-4715-8F26-85DA4DA378F0}" destId="{7CF62524-61FE-41DD-9DC5-745602B8042B}" srcOrd="0" destOrd="0" presId="urn:microsoft.com/office/officeart/2005/8/layout/chevronAccent+Icon"/>
    <dgm:cxn modelId="{D97B9A82-BEB1-443B-9176-DA8AD091B5AF}" type="presParOf" srcId="{73DA4B34-CEC3-4387-8DDF-BA229DCC32AA}" destId="{2DCCAA21-33BB-4FA1-82F3-5109FF4A8C14}" srcOrd="0" destOrd="0" presId="urn:microsoft.com/office/officeart/2005/8/layout/chevronAccent+Icon"/>
    <dgm:cxn modelId="{B32CE6A6-4B64-4758-8CDC-D5195A32E5C7}" type="presParOf" srcId="{2DCCAA21-33BB-4FA1-82F3-5109FF4A8C14}" destId="{3E6BEC42-E3EB-432E-9B5E-12BC378EA07C}" srcOrd="0" destOrd="0" presId="urn:microsoft.com/office/officeart/2005/8/layout/chevronAccent+Icon"/>
    <dgm:cxn modelId="{F6B4FEDA-F0DF-4497-9861-075BF85487C0}" type="presParOf" srcId="{2DCCAA21-33BB-4FA1-82F3-5109FF4A8C14}" destId="{0D16A661-69CE-4F91-9DCA-F884B2CF2D11}" srcOrd="1" destOrd="0" presId="urn:microsoft.com/office/officeart/2005/8/layout/chevronAccent+Icon"/>
    <dgm:cxn modelId="{038B915A-7056-4289-8A42-FBC880EC3C44}" type="presParOf" srcId="{73DA4B34-CEC3-4387-8DDF-BA229DCC32AA}" destId="{404E89E2-A6F3-4C48-9A9C-97571380951D}" srcOrd="1" destOrd="0" presId="urn:microsoft.com/office/officeart/2005/8/layout/chevronAccent+Icon"/>
    <dgm:cxn modelId="{30132D78-08E2-4447-9360-4526D3B88D65}" type="presParOf" srcId="{73DA4B34-CEC3-4387-8DDF-BA229DCC32AA}" destId="{69817B34-9F57-488C-B1B3-E31CE590F26E}" srcOrd="2" destOrd="0" presId="urn:microsoft.com/office/officeart/2005/8/layout/chevronAccent+Icon"/>
    <dgm:cxn modelId="{5C574B0A-B5DA-451B-81F1-9140B9892D9D}" type="presParOf" srcId="{69817B34-9F57-488C-B1B3-E31CE590F26E}" destId="{05643C1F-F43F-4601-86DE-A40105AA1126}" srcOrd="0" destOrd="0" presId="urn:microsoft.com/office/officeart/2005/8/layout/chevronAccent+Icon"/>
    <dgm:cxn modelId="{85EB38CE-BE5C-49C2-989D-AEF2CCB87EA5}" type="presParOf" srcId="{69817B34-9F57-488C-B1B3-E31CE590F26E}" destId="{C6A386F9-8EDA-4958-B4F3-75AB7115812B}" srcOrd="1" destOrd="0" presId="urn:microsoft.com/office/officeart/2005/8/layout/chevronAccent+Icon"/>
    <dgm:cxn modelId="{A1602D5E-CA0E-4D09-8C06-62D13C16D0ED}" type="presParOf" srcId="{73DA4B34-CEC3-4387-8DDF-BA229DCC32AA}" destId="{C3EFAD29-8108-4C83-87A0-0C27F5D7E9D2}" srcOrd="3" destOrd="0" presId="urn:microsoft.com/office/officeart/2005/8/layout/chevronAccent+Icon"/>
    <dgm:cxn modelId="{544B3158-BB87-470D-BA05-24B1C38B67EF}" type="presParOf" srcId="{73DA4B34-CEC3-4387-8DDF-BA229DCC32AA}" destId="{256BFAF3-3EFA-4A61-B442-68CF64EEEE9A}" srcOrd="4" destOrd="0" presId="urn:microsoft.com/office/officeart/2005/8/layout/chevronAccent+Icon"/>
    <dgm:cxn modelId="{CDEC7698-F4EF-4D9F-B5C5-C98B21926075}" type="presParOf" srcId="{256BFAF3-3EFA-4A61-B442-68CF64EEEE9A}" destId="{934C9084-A05F-4B61-8B05-23F53A87C7EC}" srcOrd="0" destOrd="0" presId="urn:microsoft.com/office/officeart/2005/8/layout/chevronAccent+Icon"/>
    <dgm:cxn modelId="{2E316F13-7F51-4737-99B2-789873EE3224}" type="presParOf" srcId="{256BFAF3-3EFA-4A61-B442-68CF64EEEE9A}" destId="{C214911B-9BBE-43E6-A91A-7E48DD6BFF53}" srcOrd="1" destOrd="0" presId="urn:microsoft.com/office/officeart/2005/8/layout/chevronAccent+Icon"/>
    <dgm:cxn modelId="{AE2EDC69-9ACD-44CF-8B51-E7F714DAA447}" type="presParOf" srcId="{73DA4B34-CEC3-4387-8DDF-BA229DCC32AA}" destId="{CFC15F3D-0C94-4547-A715-91267F7AA806}" srcOrd="5" destOrd="0" presId="urn:microsoft.com/office/officeart/2005/8/layout/chevronAccent+Icon"/>
    <dgm:cxn modelId="{3F43D92A-0F6A-4493-AB27-4C4C6318B000}" type="presParOf" srcId="{73DA4B34-CEC3-4387-8DDF-BA229DCC32AA}" destId="{C07D82DD-712E-417C-833A-8D4496C6F5D5}" srcOrd="6" destOrd="0" presId="urn:microsoft.com/office/officeart/2005/8/layout/chevronAccent+Icon"/>
    <dgm:cxn modelId="{F7149FBF-5DD4-4A85-8287-EDD095949932}" type="presParOf" srcId="{C07D82DD-712E-417C-833A-8D4496C6F5D5}" destId="{983329C0-31A9-441C-A951-CB55A87B1FF9}" srcOrd="0" destOrd="0" presId="urn:microsoft.com/office/officeart/2005/8/layout/chevronAccent+Icon"/>
    <dgm:cxn modelId="{85522EE9-6AFE-4C63-B83C-519A7BD29C6B}" type="presParOf" srcId="{C07D82DD-712E-417C-833A-8D4496C6F5D5}" destId="{50FD557D-721A-4545-8B41-726F85576600}" srcOrd="1" destOrd="0" presId="urn:microsoft.com/office/officeart/2005/8/layout/chevronAccent+Icon"/>
    <dgm:cxn modelId="{E1AF419F-E1F0-48C4-8549-4FC7590A0E27}" type="presParOf" srcId="{73DA4B34-CEC3-4387-8DDF-BA229DCC32AA}" destId="{487CBFF4-4A14-48FB-A95E-98C8323FE0DD}" srcOrd="7" destOrd="0" presId="urn:microsoft.com/office/officeart/2005/8/layout/chevronAccent+Icon"/>
    <dgm:cxn modelId="{A9265A13-5D9A-4E23-9FDA-50DE17C65D28}" type="presParOf" srcId="{73DA4B34-CEC3-4387-8DDF-BA229DCC32AA}" destId="{54AC5281-41A0-4CCE-9B04-9B8E6DC1B882}" srcOrd="8" destOrd="0" presId="urn:microsoft.com/office/officeart/2005/8/layout/chevronAccent+Icon"/>
    <dgm:cxn modelId="{2BBFDD42-F3F3-495E-8124-D39C45C9CA03}" type="presParOf" srcId="{54AC5281-41A0-4CCE-9B04-9B8E6DC1B882}" destId="{C4A6756C-EF22-47AA-AEBC-9BF5FD2EE0AE}" srcOrd="0" destOrd="0" presId="urn:microsoft.com/office/officeart/2005/8/layout/chevronAccent+Icon"/>
    <dgm:cxn modelId="{75E18DBC-2215-4F43-812F-3BA25A195298}" type="presParOf" srcId="{54AC5281-41A0-4CCE-9B04-9B8E6DC1B882}" destId="{7CF62524-61FE-41DD-9DC5-745602B8042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2A14FD-84CA-4F57-B20F-E826CB4BF0F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B67EB161-F7A5-4EA3-B9D2-F46A0E62199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da-DK" sz="1600" dirty="0" smtClean="0">
              <a:latin typeface="Adobe Arabic" pitchFamily="18" charset="-78"/>
              <a:cs typeface="Adobe Arabic" pitchFamily="18" charset="-78"/>
            </a:rPr>
            <a:t>Idé fase</a:t>
          </a:r>
          <a:endParaRPr lang="da-DK" sz="1600" dirty="0">
            <a:latin typeface="Adobe Arabic" pitchFamily="18" charset="-78"/>
            <a:cs typeface="Adobe Arabic" pitchFamily="18" charset="-78"/>
          </a:endParaRPr>
        </a:p>
      </dgm:t>
    </dgm:pt>
    <dgm:pt modelId="{67A58ADE-5253-4AD7-983C-70D202A33C6E}" type="parTrans" cxnId="{F4F31B22-B832-4DA8-BC96-60A2F006084F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9D40E8C8-04A7-4D5A-A89D-064088691D97}" type="sibTrans" cxnId="{F4F31B22-B832-4DA8-BC96-60A2F006084F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6C305C2B-AE7F-40C2-85BB-29F2F167D1B7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da-DK" sz="1100" dirty="0" smtClean="0">
              <a:latin typeface="Adobe Arabic" pitchFamily="18" charset="-78"/>
              <a:cs typeface="Adobe Arabic" pitchFamily="18" charset="-78"/>
            </a:rPr>
            <a:t>Produktions</a:t>
          </a:r>
          <a:br>
            <a:rPr lang="da-DK" sz="1100" dirty="0" smtClean="0">
              <a:latin typeface="Adobe Arabic" pitchFamily="18" charset="-78"/>
              <a:cs typeface="Adobe Arabic" pitchFamily="18" charset="-78"/>
            </a:rPr>
          </a:br>
          <a:r>
            <a:rPr lang="da-DK" sz="11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100" dirty="0">
            <a:latin typeface="Adobe Arabic" pitchFamily="18" charset="-78"/>
            <a:cs typeface="Adobe Arabic" pitchFamily="18" charset="-78"/>
          </a:endParaRPr>
        </a:p>
      </dgm:t>
    </dgm:pt>
    <dgm:pt modelId="{98E68112-B3FE-4895-A949-795078D19919}" type="parTrans" cxnId="{2D258F66-8C49-4992-94CD-1D6250639D27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1F81502E-8E91-496D-BD3E-C3E1B073821F}" type="sibTrans" cxnId="{2D258F66-8C49-4992-94CD-1D6250639D27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BC82F249-DB1F-4715-8F26-85DA4DA378F0}">
      <dgm:prSet phldrT="[Text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da-DK" sz="1100" dirty="0" smtClean="0">
              <a:latin typeface="Adobe Arabic" pitchFamily="18" charset="-78"/>
              <a:cs typeface="Adobe Arabic" pitchFamily="18" charset="-78"/>
            </a:rPr>
            <a:t>Implementerings</a:t>
          </a:r>
        </a:p>
        <a:p>
          <a:r>
            <a:rPr lang="da-DK" sz="11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100" dirty="0">
            <a:latin typeface="Adobe Arabic" pitchFamily="18" charset="-78"/>
            <a:cs typeface="Adobe Arabic" pitchFamily="18" charset="-78"/>
          </a:endParaRPr>
        </a:p>
      </dgm:t>
    </dgm:pt>
    <dgm:pt modelId="{FD745E11-CA5E-4A2F-A097-FB94F498945D}" type="parTrans" cxnId="{2464F7FA-2B93-4AE4-A308-3B5DC787CD50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30D934C0-08AC-48CD-8129-034A46E3914F}" type="sibTrans" cxnId="{2464F7FA-2B93-4AE4-A308-3B5DC787CD50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F800C938-AD5C-4AF9-B82B-0EA4BAD501DF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da-DK" sz="2000" dirty="0" smtClean="0">
              <a:latin typeface="Adobe Arabic" pitchFamily="18" charset="-78"/>
              <a:cs typeface="Adobe Arabic" pitchFamily="18" charset="-78"/>
            </a:rPr>
            <a:t>Koncept</a:t>
          </a:r>
          <a:br>
            <a:rPr lang="da-DK" sz="2000" dirty="0" smtClean="0">
              <a:latin typeface="Adobe Arabic" pitchFamily="18" charset="-78"/>
              <a:cs typeface="Adobe Arabic" pitchFamily="18" charset="-78"/>
            </a:rPr>
          </a:br>
          <a:r>
            <a:rPr lang="da-DK" sz="20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2000" dirty="0">
            <a:latin typeface="Adobe Arabic" pitchFamily="18" charset="-78"/>
            <a:cs typeface="Adobe Arabic" pitchFamily="18" charset="-78"/>
          </a:endParaRPr>
        </a:p>
      </dgm:t>
    </dgm:pt>
    <dgm:pt modelId="{B7BAC105-4412-4EE2-B0FC-54D200D3CF08}" type="parTrans" cxnId="{3C0D8226-336B-41F9-A4BA-95D71CA63A8C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AB8888CC-A9D0-437E-97B1-F4893B69FB5F}" type="sibTrans" cxnId="{3C0D8226-336B-41F9-A4BA-95D71CA63A8C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46DF32E5-5778-4FE5-9A42-7640B0B67135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da-DK" sz="1100" dirty="0" smtClean="0">
              <a:latin typeface="Adobe Arabic" pitchFamily="18" charset="-78"/>
              <a:cs typeface="Adobe Arabic" pitchFamily="18" charset="-78"/>
            </a:rPr>
            <a:t>Konstruktions</a:t>
          </a:r>
          <a:br>
            <a:rPr lang="da-DK" sz="1100" dirty="0" smtClean="0">
              <a:latin typeface="Adobe Arabic" pitchFamily="18" charset="-78"/>
              <a:cs typeface="Adobe Arabic" pitchFamily="18" charset="-78"/>
            </a:rPr>
          </a:br>
          <a:r>
            <a:rPr lang="da-DK" sz="11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100" dirty="0">
            <a:latin typeface="Adobe Arabic" pitchFamily="18" charset="-78"/>
            <a:cs typeface="Adobe Arabic" pitchFamily="18" charset="-78"/>
          </a:endParaRPr>
        </a:p>
      </dgm:t>
    </dgm:pt>
    <dgm:pt modelId="{BAF88AE7-6847-42E3-A62E-F5659A996593}" type="parTrans" cxnId="{75F4B2DA-52C7-41A3-A92C-9894A7EC6220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52B46382-48AB-444F-92B9-5235B25CD217}" type="sibTrans" cxnId="{75F4B2DA-52C7-41A3-A92C-9894A7EC6220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73DA4B34-CEC3-4387-8DDF-BA229DCC32AA}" type="pres">
      <dgm:prSet presAssocID="{302A14FD-84CA-4F57-B20F-E826CB4BF0FB}" presName="Name0" presStyleCnt="0">
        <dgm:presLayoutVars>
          <dgm:dir/>
          <dgm:resizeHandles val="exact"/>
        </dgm:presLayoutVars>
      </dgm:prSet>
      <dgm:spPr/>
    </dgm:pt>
    <dgm:pt modelId="{2DCCAA21-33BB-4FA1-82F3-5109FF4A8C14}" type="pres">
      <dgm:prSet presAssocID="{B67EB161-F7A5-4EA3-B9D2-F46A0E62199A}" presName="composite" presStyleCnt="0"/>
      <dgm:spPr/>
    </dgm:pt>
    <dgm:pt modelId="{3E6BEC42-E3EB-432E-9B5E-12BC378EA07C}" type="pres">
      <dgm:prSet presAssocID="{B67EB161-F7A5-4EA3-B9D2-F46A0E62199A}" presName="bgChev" presStyleLbl="node1" presStyleIdx="0" presStyleCnt="5"/>
      <dgm:spPr/>
    </dgm:pt>
    <dgm:pt modelId="{0D16A661-69CE-4F91-9DCA-F884B2CF2D11}" type="pres">
      <dgm:prSet presAssocID="{B67EB161-F7A5-4EA3-B9D2-F46A0E62199A}" presName="txNode" presStyleLbl="fgAcc1" presStyleIdx="0" presStyleCnt="5" custScaleX="104880" custScaleY="102528" custLinFactNeighborY="987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04E89E2-A6F3-4C48-9A9C-97571380951D}" type="pres">
      <dgm:prSet presAssocID="{9D40E8C8-04A7-4D5A-A89D-064088691D97}" presName="compositeSpace" presStyleCnt="0"/>
      <dgm:spPr/>
    </dgm:pt>
    <dgm:pt modelId="{69817B34-9F57-488C-B1B3-E31CE590F26E}" type="pres">
      <dgm:prSet presAssocID="{F800C938-AD5C-4AF9-B82B-0EA4BAD501DF}" presName="composite" presStyleCnt="0"/>
      <dgm:spPr/>
    </dgm:pt>
    <dgm:pt modelId="{05643C1F-F43F-4601-86DE-A40105AA1126}" type="pres">
      <dgm:prSet presAssocID="{F800C938-AD5C-4AF9-B82B-0EA4BAD501DF}" presName="bgChev" presStyleLbl="node1" presStyleIdx="1" presStyleCnt="5"/>
      <dgm:spPr/>
    </dgm:pt>
    <dgm:pt modelId="{C6A386F9-8EDA-4958-B4F3-75AB7115812B}" type="pres">
      <dgm:prSet presAssocID="{F800C938-AD5C-4AF9-B82B-0EA4BAD501DF}" presName="txNode" presStyleLbl="fgAcc1" presStyleIdx="1" presStyleCnt="5" custScaleX="110101" custScaleY="427358" custLinFactY="86656" custLinFactNeighborY="10000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EFAD29-8108-4C83-87A0-0C27F5D7E9D2}" type="pres">
      <dgm:prSet presAssocID="{AB8888CC-A9D0-437E-97B1-F4893B69FB5F}" presName="compositeSpace" presStyleCnt="0"/>
      <dgm:spPr/>
    </dgm:pt>
    <dgm:pt modelId="{256BFAF3-3EFA-4A61-B442-68CF64EEEE9A}" type="pres">
      <dgm:prSet presAssocID="{46DF32E5-5778-4FE5-9A42-7640B0B67135}" presName="composite" presStyleCnt="0"/>
      <dgm:spPr/>
    </dgm:pt>
    <dgm:pt modelId="{934C9084-A05F-4B61-8B05-23F53A87C7EC}" type="pres">
      <dgm:prSet presAssocID="{46DF32E5-5778-4FE5-9A42-7640B0B67135}" presName="bgChev" presStyleLbl="node1" presStyleIdx="2" presStyleCnt="5"/>
      <dgm:spPr/>
    </dgm:pt>
    <dgm:pt modelId="{C214911B-9BBE-43E6-A91A-7E48DD6BFF53}" type="pres">
      <dgm:prSet presAssocID="{46DF32E5-5778-4FE5-9A42-7640B0B67135}" presName="txNode" presStyleLbl="fgAcc1" presStyleIdx="2" presStyleCnt="5" custScaleX="11007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FC15F3D-0C94-4547-A715-91267F7AA806}" type="pres">
      <dgm:prSet presAssocID="{52B46382-48AB-444F-92B9-5235B25CD217}" presName="compositeSpace" presStyleCnt="0"/>
      <dgm:spPr/>
    </dgm:pt>
    <dgm:pt modelId="{C07D82DD-712E-417C-833A-8D4496C6F5D5}" type="pres">
      <dgm:prSet presAssocID="{6C305C2B-AE7F-40C2-85BB-29F2F167D1B7}" presName="composite" presStyleCnt="0"/>
      <dgm:spPr/>
    </dgm:pt>
    <dgm:pt modelId="{983329C0-31A9-441C-A951-CB55A87B1FF9}" type="pres">
      <dgm:prSet presAssocID="{6C305C2B-AE7F-40C2-85BB-29F2F167D1B7}" presName="bgChev" presStyleLbl="node1" presStyleIdx="3" presStyleCnt="5"/>
      <dgm:spPr/>
    </dgm:pt>
    <dgm:pt modelId="{50FD557D-721A-4545-8B41-726F85576600}" type="pres">
      <dgm:prSet presAssocID="{6C305C2B-AE7F-40C2-85BB-29F2F167D1B7}" presName="txNode" presStyleLbl="fgAcc1" presStyleIdx="3" presStyleCnt="5" custScaleX="10830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87CBFF4-4A14-48FB-A95E-98C8323FE0DD}" type="pres">
      <dgm:prSet presAssocID="{1F81502E-8E91-496D-BD3E-C3E1B073821F}" presName="compositeSpace" presStyleCnt="0"/>
      <dgm:spPr/>
    </dgm:pt>
    <dgm:pt modelId="{54AC5281-41A0-4CCE-9B04-9B8E6DC1B882}" type="pres">
      <dgm:prSet presAssocID="{BC82F249-DB1F-4715-8F26-85DA4DA378F0}" presName="composite" presStyleCnt="0"/>
      <dgm:spPr/>
    </dgm:pt>
    <dgm:pt modelId="{C4A6756C-EF22-47AA-AEBC-9BF5FD2EE0AE}" type="pres">
      <dgm:prSet presAssocID="{BC82F249-DB1F-4715-8F26-85DA4DA378F0}" presName="bgChev" presStyleLbl="node1" presStyleIdx="4" presStyleCnt="5"/>
      <dgm:spPr/>
    </dgm:pt>
    <dgm:pt modelId="{7CF62524-61FE-41DD-9DC5-745602B8042B}" type="pres">
      <dgm:prSet presAssocID="{BC82F249-DB1F-4715-8F26-85DA4DA378F0}" presName="txNode" presStyleLbl="fgAcc1" presStyleIdx="4" presStyleCnt="5" custScaleX="11868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633A606C-1E0C-45D6-BF5F-A27E874875F9}" type="presOf" srcId="{F800C938-AD5C-4AF9-B82B-0EA4BAD501DF}" destId="{C6A386F9-8EDA-4958-B4F3-75AB7115812B}" srcOrd="0" destOrd="0" presId="urn:microsoft.com/office/officeart/2005/8/layout/chevronAccent+Icon"/>
    <dgm:cxn modelId="{709D5B1A-96D7-4718-B3F1-FB2EA2EAE7EB}" type="presOf" srcId="{B67EB161-F7A5-4EA3-B9D2-F46A0E62199A}" destId="{0D16A661-69CE-4F91-9DCA-F884B2CF2D11}" srcOrd="0" destOrd="0" presId="urn:microsoft.com/office/officeart/2005/8/layout/chevronAccent+Icon"/>
    <dgm:cxn modelId="{0061AD15-50B2-4426-AFD9-18CAFE2614E5}" type="presOf" srcId="{6C305C2B-AE7F-40C2-85BB-29F2F167D1B7}" destId="{50FD557D-721A-4545-8B41-726F85576600}" srcOrd="0" destOrd="0" presId="urn:microsoft.com/office/officeart/2005/8/layout/chevronAccent+Icon"/>
    <dgm:cxn modelId="{BC887D1B-E693-4EDC-89D4-9E694AFD4ED6}" type="presOf" srcId="{46DF32E5-5778-4FE5-9A42-7640B0B67135}" destId="{C214911B-9BBE-43E6-A91A-7E48DD6BFF53}" srcOrd="0" destOrd="0" presId="urn:microsoft.com/office/officeart/2005/8/layout/chevronAccent+Icon"/>
    <dgm:cxn modelId="{B0553FE5-D1F3-426F-A7B4-6F23DF9D9A91}" type="presOf" srcId="{BC82F249-DB1F-4715-8F26-85DA4DA378F0}" destId="{7CF62524-61FE-41DD-9DC5-745602B8042B}" srcOrd="0" destOrd="0" presId="urn:microsoft.com/office/officeart/2005/8/layout/chevronAccent+Icon"/>
    <dgm:cxn modelId="{4A922CD1-54B5-478C-90B1-5B5B1B6F2E31}" type="presOf" srcId="{302A14FD-84CA-4F57-B20F-E826CB4BF0FB}" destId="{73DA4B34-CEC3-4387-8DDF-BA229DCC32AA}" srcOrd="0" destOrd="0" presId="urn:microsoft.com/office/officeart/2005/8/layout/chevronAccent+Icon"/>
    <dgm:cxn modelId="{75F4B2DA-52C7-41A3-A92C-9894A7EC6220}" srcId="{302A14FD-84CA-4F57-B20F-E826CB4BF0FB}" destId="{46DF32E5-5778-4FE5-9A42-7640B0B67135}" srcOrd="2" destOrd="0" parTransId="{BAF88AE7-6847-42E3-A62E-F5659A996593}" sibTransId="{52B46382-48AB-444F-92B9-5235B25CD217}"/>
    <dgm:cxn modelId="{F4F31B22-B832-4DA8-BC96-60A2F006084F}" srcId="{302A14FD-84CA-4F57-B20F-E826CB4BF0FB}" destId="{B67EB161-F7A5-4EA3-B9D2-F46A0E62199A}" srcOrd="0" destOrd="0" parTransId="{67A58ADE-5253-4AD7-983C-70D202A33C6E}" sibTransId="{9D40E8C8-04A7-4D5A-A89D-064088691D97}"/>
    <dgm:cxn modelId="{2D258F66-8C49-4992-94CD-1D6250639D27}" srcId="{302A14FD-84CA-4F57-B20F-E826CB4BF0FB}" destId="{6C305C2B-AE7F-40C2-85BB-29F2F167D1B7}" srcOrd="3" destOrd="0" parTransId="{98E68112-B3FE-4895-A949-795078D19919}" sibTransId="{1F81502E-8E91-496D-BD3E-C3E1B073821F}"/>
    <dgm:cxn modelId="{3C0D8226-336B-41F9-A4BA-95D71CA63A8C}" srcId="{302A14FD-84CA-4F57-B20F-E826CB4BF0FB}" destId="{F800C938-AD5C-4AF9-B82B-0EA4BAD501DF}" srcOrd="1" destOrd="0" parTransId="{B7BAC105-4412-4EE2-B0FC-54D200D3CF08}" sibTransId="{AB8888CC-A9D0-437E-97B1-F4893B69FB5F}"/>
    <dgm:cxn modelId="{2464F7FA-2B93-4AE4-A308-3B5DC787CD50}" srcId="{302A14FD-84CA-4F57-B20F-E826CB4BF0FB}" destId="{BC82F249-DB1F-4715-8F26-85DA4DA378F0}" srcOrd="4" destOrd="0" parTransId="{FD745E11-CA5E-4A2F-A097-FB94F498945D}" sibTransId="{30D934C0-08AC-48CD-8129-034A46E3914F}"/>
    <dgm:cxn modelId="{68801AC6-043D-4E74-AF30-179058E08608}" type="presParOf" srcId="{73DA4B34-CEC3-4387-8DDF-BA229DCC32AA}" destId="{2DCCAA21-33BB-4FA1-82F3-5109FF4A8C14}" srcOrd="0" destOrd="0" presId="urn:microsoft.com/office/officeart/2005/8/layout/chevronAccent+Icon"/>
    <dgm:cxn modelId="{B833AF69-E3E7-45D9-A965-698FD9DFE367}" type="presParOf" srcId="{2DCCAA21-33BB-4FA1-82F3-5109FF4A8C14}" destId="{3E6BEC42-E3EB-432E-9B5E-12BC378EA07C}" srcOrd="0" destOrd="0" presId="urn:microsoft.com/office/officeart/2005/8/layout/chevronAccent+Icon"/>
    <dgm:cxn modelId="{7E1AC925-745A-4128-9F8D-781F3DAC3A02}" type="presParOf" srcId="{2DCCAA21-33BB-4FA1-82F3-5109FF4A8C14}" destId="{0D16A661-69CE-4F91-9DCA-F884B2CF2D11}" srcOrd="1" destOrd="0" presId="urn:microsoft.com/office/officeart/2005/8/layout/chevronAccent+Icon"/>
    <dgm:cxn modelId="{437CA48C-A5C1-4130-83B1-C0A23F7222FC}" type="presParOf" srcId="{73DA4B34-CEC3-4387-8DDF-BA229DCC32AA}" destId="{404E89E2-A6F3-4C48-9A9C-97571380951D}" srcOrd="1" destOrd="0" presId="urn:microsoft.com/office/officeart/2005/8/layout/chevronAccent+Icon"/>
    <dgm:cxn modelId="{459F66E0-B532-4E1B-9CC0-A794CB193D3D}" type="presParOf" srcId="{73DA4B34-CEC3-4387-8DDF-BA229DCC32AA}" destId="{69817B34-9F57-488C-B1B3-E31CE590F26E}" srcOrd="2" destOrd="0" presId="urn:microsoft.com/office/officeart/2005/8/layout/chevronAccent+Icon"/>
    <dgm:cxn modelId="{2443C25E-8A07-4631-A7B6-5604AD6E9E16}" type="presParOf" srcId="{69817B34-9F57-488C-B1B3-E31CE590F26E}" destId="{05643C1F-F43F-4601-86DE-A40105AA1126}" srcOrd="0" destOrd="0" presId="urn:microsoft.com/office/officeart/2005/8/layout/chevronAccent+Icon"/>
    <dgm:cxn modelId="{8554D3BD-74E3-46B0-B8D8-100C8E774BDD}" type="presParOf" srcId="{69817B34-9F57-488C-B1B3-E31CE590F26E}" destId="{C6A386F9-8EDA-4958-B4F3-75AB7115812B}" srcOrd="1" destOrd="0" presId="urn:microsoft.com/office/officeart/2005/8/layout/chevronAccent+Icon"/>
    <dgm:cxn modelId="{37E277D7-FECD-4CDE-94F6-70A62E50A989}" type="presParOf" srcId="{73DA4B34-CEC3-4387-8DDF-BA229DCC32AA}" destId="{C3EFAD29-8108-4C83-87A0-0C27F5D7E9D2}" srcOrd="3" destOrd="0" presId="urn:microsoft.com/office/officeart/2005/8/layout/chevronAccent+Icon"/>
    <dgm:cxn modelId="{6654604D-5DF9-4A3D-8DDB-262BEA21F26E}" type="presParOf" srcId="{73DA4B34-CEC3-4387-8DDF-BA229DCC32AA}" destId="{256BFAF3-3EFA-4A61-B442-68CF64EEEE9A}" srcOrd="4" destOrd="0" presId="urn:microsoft.com/office/officeart/2005/8/layout/chevronAccent+Icon"/>
    <dgm:cxn modelId="{C5AFD0AC-3DE2-47BD-8DF6-03E0BE65D6C6}" type="presParOf" srcId="{256BFAF3-3EFA-4A61-B442-68CF64EEEE9A}" destId="{934C9084-A05F-4B61-8B05-23F53A87C7EC}" srcOrd="0" destOrd="0" presId="urn:microsoft.com/office/officeart/2005/8/layout/chevronAccent+Icon"/>
    <dgm:cxn modelId="{D5F53273-38C5-48F6-9C4F-B9B301073562}" type="presParOf" srcId="{256BFAF3-3EFA-4A61-B442-68CF64EEEE9A}" destId="{C214911B-9BBE-43E6-A91A-7E48DD6BFF53}" srcOrd="1" destOrd="0" presId="urn:microsoft.com/office/officeart/2005/8/layout/chevronAccent+Icon"/>
    <dgm:cxn modelId="{9CAD805A-F9D7-4533-8397-B1E1BF0878D3}" type="presParOf" srcId="{73DA4B34-CEC3-4387-8DDF-BA229DCC32AA}" destId="{CFC15F3D-0C94-4547-A715-91267F7AA806}" srcOrd="5" destOrd="0" presId="urn:microsoft.com/office/officeart/2005/8/layout/chevronAccent+Icon"/>
    <dgm:cxn modelId="{36E106A1-D4F0-438F-85BD-C3AA85E20FE9}" type="presParOf" srcId="{73DA4B34-CEC3-4387-8DDF-BA229DCC32AA}" destId="{C07D82DD-712E-417C-833A-8D4496C6F5D5}" srcOrd="6" destOrd="0" presId="urn:microsoft.com/office/officeart/2005/8/layout/chevronAccent+Icon"/>
    <dgm:cxn modelId="{50120ABC-4F94-4619-8215-4D058BAD03BD}" type="presParOf" srcId="{C07D82DD-712E-417C-833A-8D4496C6F5D5}" destId="{983329C0-31A9-441C-A951-CB55A87B1FF9}" srcOrd="0" destOrd="0" presId="urn:microsoft.com/office/officeart/2005/8/layout/chevronAccent+Icon"/>
    <dgm:cxn modelId="{8C601085-1254-4C7C-9881-290D88EA42EF}" type="presParOf" srcId="{C07D82DD-712E-417C-833A-8D4496C6F5D5}" destId="{50FD557D-721A-4545-8B41-726F85576600}" srcOrd="1" destOrd="0" presId="urn:microsoft.com/office/officeart/2005/8/layout/chevronAccent+Icon"/>
    <dgm:cxn modelId="{ABFB9985-010D-43B4-A920-54DAF00C4E88}" type="presParOf" srcId="{73DA4B34-CEC3-4387-8DDF-BA229DCC32AA}" destId="{487CBFF4-4A14-48FB-A95E-98C8323FE0DD}" srcOrd="7" destOrd="0" presId="urn:microsoft.com/office/officeart/2005/8/layout/chevronAccent+Icon"/>
    <dgm:cxn modelId="{C2802403-ADCD-4E67-9204-1B8599565ABA}" type="presParOf" srcId="{73DA4B34-CEC3-4387-8DDF-BA229DCC32AA}" destId="{54AC5281-41A0-4CCE-9B04-9B8E6DC1B882}" srcOrd="8" destOrd="0" presId="urn:microsoft.com/office/officeart/2005/8/layout/chevronAccent+Icon"/>
    <dgm:cxn modelId="{9F1767B0-8D6C-42D5-87D2-9D3EFB3AE86B}" type="presParOf" srcId="{54AC5281-41A0-4CCE-9B04-9B8E6DC1B882}" destId="{C4A6756C-EF22-47AA-AEBC-9BF5FD2EE0AE}" srcOrd="0" destOrd="0" presId="urn:microsoft.com/office/officeart/2005/8/layout/chevronAccent+Icon"/>
    <dgm:cxn modelId="{94B76C48-B950-40A4-BDD6-15A8E519E76A}" type="presParOf" srcId="{54AC5281-41A0-4CCE-9B04-9B8E6DC1B882}" destId="{7CF62524-61FE-41DD-9DC5-745602B8042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2A14FD-84CA-4F57-B20F-E826CB4BF0F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B67EB161-F7A5-4EA3-B9D2-F46A0E62199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da-DK" sz="1800" dirty="0" smtClean="0">
              <a:latin typeface="Adobe Arabic" pitchFamily="18" charset="-78"/>
              <a:cs typeface="Adobe Arabic" pitchFamily="18" charset="-78"/>
            </a:rPr>
            <a:t>Idé fase</a:t>
          </a:r>
          <a:endParaRPr lang="da-DK" sz="1800" dirty="0">
            <a:latin typeface="Adobe Arabic" pitchFamily="18" charset="-78"/>
            <a:cs typeface="Adobe Arabic" pitchFamily="18" charset="-78"/>
          </a:endParaRPr>
        </a:p>
      </dgm:t>
    </dgm:pt>
    <dgm:pt modelId="{67A58ADE-5253-4AD7-983C-70D202A33C6E}" type="parTrans" cxnId="{F4F31B22-B832-4DA8-BC96-60A2F006084F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9D40E8C8-04A7-4D5A-A89D-064088691D97}" type="sibTrans" cxnId="{F4F31B22-B832-4DA8-BC96-60A2F006084F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6C305C2B-AE7F-40C2-85BB-29F2F167D1B7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da-DK" sz="1200" dirty="0" smtClean="0">
              <a:latin typeface="Adobe Arabic" pitchFamily="18" charset="-78"/>
              <a:cs typeface="Adobe Arabic" pitchFamily="18" charset="-78"/>
            </a:rPr>
            <a:t>Produktions</a:t>
          </a:r>
          <a:br>
            <a:rPr lang="da-DK" sz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200" dirty="0">
            <a:latin typeface="Adobe Arabic" pitchFamily="18" charset="-78"/>
            <a:cs typeface="Adobe Arabic" pitchFamily="18" charset="-78"/>
          </a:endParaRPr>
        </a:p>
      </dgm:t>
    </dgm:pt>
    <dgm:pt modelId="{98E68112-B3FE-4895-A949-795078D19919}" type="parTrans" cxnId="{2D258F66-8C49-4992-94CD-1D6250639D27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1F81502E-8E91-496D-BD3E-C3E1B073821F}" type="sibTrans" cxnId="{2D258F66-8C49-4992-94CD-1D6250639D27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BC82F249-DB1F-4715-8F26-85DA4DA378F0}">
      <dgm:prSet phldrT="[Text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da-DK" sz="1200" dirty="0" smtClean="0">
              <a:latin typeface="Adobe Arabic" pitchFamily="18" charset="-78"/>
              <a:cs typeface="Adobe Arabic" pitchFamily="18" charset="-78"/>
            </a:rPr>
            <a:t>Implementerings</a:t>
          </a:r>
        </a:p>
        <a:p>
          <a:r>
            <a:rPr lang="da-DK" sz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200" dirty="0">
            <a:latin typeface="Adobe Arabic" pitchFamily="18" charset="-78"/>
            <a:cs typeface="Adobe Arabic" pitchFamily="18" charset="-78"/>
          </a:endParaRPr>
        </a:p>
      </dgm:t>
    </dgm:pt>
    <dgm:pt modelId="{FD745E11-CA5E-4A2F-A097-FB94F498945D}" type="parTrans" cxnId="{2464F7FA-2B93-4AE4-A308-3B5DC787CD50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30D934C0-08AC-48CD-8129-034A46E3914F}" type="sibTrans" cxnId="{2464F7FA-2B93-4AE4-A308-3B5DC787CD50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F800C938-AD5C-4AF9-B82B-0EA4BAD501DF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da-DK" sz="1600" dirty="0" smtClean="0">
              <a:latin typeface="Adobe Arabic" pitchFamily="18" charset="-78"/>
              <a:cs typeface="Adobe Arabic" pitchFamily="18" charset="-78"/>
            </a:rPr>
            <a:t>Koncept</a:t>
          </a:r>
          <a:br>
            <a:rPr lang="da-DK" sz="1600" dirty="0" smtClean="0">
              <a:latin typeface="Adobe Arabic" pitchFamily="18" charset="-78"/>
              <a:cs typeface="Adobe Arabic" pitchFamily="18" charset="-78"/>
            </a:rPr>
          </a:br>
          <a:r>
            <a:rPr lang="da-DK" sz="16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600" dirty="0">
            <a:latin typeface="Adobe Arabic" pitchFamily="18" charset="-78"/>
            <a:cs typeface="Adobe Arabic" pitchFamily="18" charset="-78"/>
          </a:endParaRPr>
        </a:p>
      </dgm:t>
    </dgm:pt>
    <dgm:pt modelId="{B7BAC105-4412-4EE2-B0FC-54D200D3CF08}" type="parTrans" cxnId="{3C0D8226-336B-41F9-A4BA-95D71CA63A8C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AB8888CC-A9D0-437E-97B1-F4893B69FB5F}" type="sibTrans" cxnId="{3C0D8226-336B-41F9-A4BA-95D71CA63A8C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46DF32E5-5778-4FE5-9A42-7640B0B67135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da-DK" sz="1800" dirty="0" smtClean="0">
              <a:latin typeface="Adobe Arabic" pitchFamily="18" charset="-78"/>
              <a:cs typeface="Adobe Arabic" pitchFamily="18" charset="-78"/>
            </a:rPr>
            <a:t>Konstruktions</a:t>
          </a:r>
          <a:br>
            <a:rPr lang="da-DK" sz="1800" dirty="0" smtClean="0">
              <a:latin typeface="Adobe Arabic" pitchFamily="18" charset="-78"/>
              <a:cs typeface="Adobe Arabic" pitchFamily="18" charset="-78"/>
            </a:rPr>
          </a:br>
          <a:r>
            <a:rPr lang="da-DK" sz="18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800" dirty="0">
            <a:latin typeface="Adobe Arabic" pitchFamily="18" charset="-78"/>
            <a:cs typeface="Adobe Arabic" pitchFamily="18" charset="-78"/>
          </a:endParaRPr>
        </a:p>
      </dgm:t>
    </dgm:pt>
    <dgm:pt modelId="{BAF88AE7-6847-42E3-A62E-F5659A996593}" type="parTrans" cxnId="{75F4B2DA-52C7-41A3-A92C-9894A7EC6220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52B46382-48AB-444F-92B9-5235B25CD217}" type="sibTrans" cxnId="{75F4B2DA-52C7-41A3-A92C-9894A7EC6220}">
      <dgm:prSet/>
      <dgm:spPr/>
      <dgm:t>
        <a:bodyPr/>
        <a:lstStyle/>
        <a:p>
          <a:endParaRPr lang="da-DK" sz="2800">
            <a:latin typeface="Adobe Arabic" pitchFamily="18" charset="-78"/>
            <a:cs typeface="Adobe Arabic" pitchFamily="18" charset="-78"/>
          </a:endParaRPr>
        </a:p>
      </dgm:t>
    </dgm:pt>
    <dgm:pt modelId="{73DA4B34-CEC3-4387-8DDF-BA229DCC32AA}" type="pres">
      <dgm:prSet presAssocID="{302A14FD-84CA-4F57-B20F-E826CB4BF0FB}" presName="Name0" presStyleCnt="0">
        <dgm:presLayoutVars>
          <dgm:dir/>
          <dgm:resizeHandles val="exact"/>
        </dgm:presLayoutVars>
      </dgm:prSet>
      <dgm:spPr/>
    </dgm:pt>
    <dgm:pt modelId="{2DCCAA21-33BB-4FA1-82F3-5109FF4A8C14}" type="pres">
      <dgm:prSet presAssocID="{B67EB161-F7A5-4EA3-B9D2-F46A0E62199A}" presName="composite" presStyleCnt="0"/>
      <dgm:spPr/>
    </dgm:pt>
    <dgm:pt modelId="{3E6BEC42-E3EB-432E-9B5E-12BC378EA07C}" type="pres">
      <dgm:prSet presAssocID="{B67EB161-F7A5-4EA3-B9D2-F46A0E62199A}" presName="bgChev" presStyleLbl="node1" presStyleIdx="0" presStyleCnt="5"/>
      <dgm:spPr/>
    </dgm:pt>
    <dgm:pt modelId="{0D16A661-69CE-4F91-9DCA-F884B2CF2D11}" type="pres">
      <dgm:prSet presAssocID="{B67EB161-F7A5-4EA3-B9D2-F46A0E62199A}" presName="txNode" presStyleLbl="fgAcc1" presStyleIdx="0" presStyleCnt="5" custScaleX="104880" custScaleY="102528" custLinFactNeighborY="987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04E89E2-A6F3-4C48-9A9C-97571380951D}" type="pres">
      <dgm:prSet presAssocID="{9D40E8C8-04A7-4D5A-A89D-064088691D97}" presName="compositeSpace" presStyleCnt="0"/>
      <dgm:spPr/>
    </dgm:pt>
    <dgm:pt modelId="{69817B34-9F57-488C-B1B3-E31CE590F26E}" type="pres">
      <dgm:prSet presAssocID="{F800C938-AD5C-4AF9-B82B-0EA4BAD501DF}" presName="composite" presStyleCnt="0"/>
      <dgm:spPr/>
    </dgm:pt>
    <dgm:pt modelId="{05643C1F-F43F-4601-86DE-A40105AA1126}" type="pres">
      <dgm:prSet presAssocID="{F800C938-AD5C-4AF9-B82B-0EA4BAD501DF}" presName="bgChev" presStyleLbl="node1" presStyleIdx="1" presStyleCnt="5"/>
      <dgm:spPr/>
    </dgm:pt>
    <dgm:pt modelId="{C6A386F9-8EDA-4958-B4F3-75AB7115812B}" type="pres">
      <dgm:prSet presAssocID="{F800C938-AD5C-4AF9-B82B-0EA4BAD501DF}" presName="txNode" presStyleLbl="fgAcc1" presStyleIdx="1" presStyleCnt="5" custScaleX="95036" custScaleY="93842" custLinFactNeighborY="382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EFAD29-8108-4C83-87A0-0C27F5D7E9D2}" type="pres">
      <dgm:prSet presAssocID="{AB8888CC-A9D0-437E-97B1-F4893B69FB5F}" presName="compositeSpace" presStyleCnt="0"/>
      <dgm:spPr/>
    </dgm:pt>
    <dgm:pt modelId="{256BFAF3-3EFA-4A61-B442-68CF64EEEE9A}" type="pres">
      <dgm:prSet presAssocID="{46DF32E5-5778-4FE5-9A42-7640B0B67135}" presName="composite" presStyleCnt="0"/>
      <dgm:spPr/>
    </dgm:pt>
    <dgm:pt modelId="{934C9084-A05F-4B61-8B05-23F53A87C7EC}" type="pres">
      <dgm:prSet presAssocID="{46DF32E5-5778-4FE5-9A42-7640B0B67135}" presName="bgChev" presStyleLbl="node1" presStyleIdx="2" presStyleCnt="5"/>
      <dgm:spPr/>
    </dgm:pt>
    <dgm:pt modelId="{C214911B-9BBE-43E6-A91A-7E48DD6BFF53}" type="pres">
      <dgm:prSet presAssocID="{46DF32E5-5778-4FE5-9A42-7640B0B67135}" presName="txNode" presStyleLbl="fgAcc1" presStyleIdx="2" presStyleCnt="5" custScaleX="157292" custScaleY="426740" custLinFactY="86447" custLinFactNeighborY="10000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FC15F3D-0C94-4547-A715-91267F7AA806}" type="pres">
      <dgm:prSet presAssocID="{52B46382-48AB-444F-92B9-5235B25CD217}" presName="compositeSpace" presStyleCnt="0"/>
      <dgm:spPr/>
    </dgm:pt>
    <dgm:pt modelId="{C07D82DD-712E-417C-833A-8D4496C6F5D5}" type="pres">
      <dgm:prSet presAssocID="{6C305C2B-AE7F-40C2-85BB-29F2F167D1B7}" presName="composite" presStyleCnt="0"/>
      <dgm:spPr/>
    </dgm:pt>
    <dgm:pt modelId="{983329C0-31A9-441C-A951-CB55A87B1FF9}" type="pres">
      <dgm:prSet presAssocID="{6C305C2B-AE7F-40C2-85BB-29F2F167D1B7}" presName="bgChev" presStyleLbl="node1" presStyleIdx="3" presStyleCnt="5"/>
      <dgm:spPr/>
    </dgm:pt>
    <dgm:pt modelId="{50FD557D-721A-4545-8B41-726F85576600}" type="pres">
      <dgm:prSet presAssocID="{6C305C2B-AE7F-40C2-85BB-29F2F167D1B7}" presName="txNode" presStyleLbl="fgAcc1" presStyleIdx="3" presStyleCnt="5" custScaleX="10830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87CBFF4-4A14-48FB-A95E-98C8323FE0DD}" type="pres">
      <dgm:prSet presAssocID="{1F81502E-8E91-496D-BD3E-C3E1B073821F}" presName="compositeSpace" presStyleCnt="0"/>
      <dgm:spPr/>
    </dgm:pt>
    <dgm:pt modelId="{54AC5281-41A0-4CCE-9B04-9B8E6DC1B882}" type="pres">
      <dgm:prSet presAssocID="{BC82F249-DB1F-4715-8F26-85DA4DA378F0}" presName="composite" presStyleCnt="0"/>
      <dgm:spPr/>
    </dgm:pt>
    <dgm:pt modelId="{C4A6756C-EF22-47AA-AEBC-9BF5FD2EE0AE}" type="pres">
      <dgm:prSet presAssocID="{BC82F249-DB1F-4715-8F26-85DA4DA378F0}" presName="bgChev" presStyleLbl="node1" presStyleIdx="4" presStyleCnt="5"/>
      <dgm:spPr/>
    </dgm:pt>
    <dgm:pt modelId="{7CF62524-61FE-41DD-9DC5-745602B8042B}" type="pres">
      <dgm:prSet presAssocID="{BC82F249-DB1F-4715-8F26-85DA4DA378F0}" presName="txNode" presStyleLbl="fgAcc1" presStyleIdx="4" presStyleCnt="5" custScaleX="11868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1806A58-C111-4D0D-8F9F-D8AEAE4F1EA4}" type="presOf" srcId="{46DF32E5-5778-4FE5-9A42-7640B0B67135}" destId="{C214911B-9BBE-43E6-A91A-7E48DD6BFF53}" srcOrd="0" destOrd="0" presId="urn:microsoft.com/office/officeart/2005/8/layout/chevronAccent+Icon"/>
    <dgm:cxn modelId="{8F7CF13D-6639-4CDA-A98D-1ABEAD32ECF0}" type="presOf" srcId="{F800C938-AD5C-4AF9-B82B-0EA4BAD501DF}" destId="{C6A386F9-8EDA-4958-B4F3-75AB7115812B}" srcOrd="0" destOrd="0" presId="urn:microsoft.com/office/officeart/2005/8/layout/chevronAccent+Icon"/>
    <dgm:cxn modelId="{0B7A4DC1-7BE8-4C4B-ABF5-24A7F700C360}" type="presOf" srcId="{6C305C2B-AE7F-40C2-85BB-29F2F167D1B7}" destId="{50FD557D-721A-4545-8B41-726F85576600}" srcOrd="0" destOrd="0" presId="urn:microsoft.com/office/officeart/2005/8/layout/chevronAccent+Icon"/>
    <dgm:cxn modelId="{BBA874D5-AAE3-47B4-B471-780107E68C03}" type="presOf" srcId="{302A14FD-84CA-4F57-B20F-E826CB4BF0FB}" destId="{73DA4B34-CEC3-4387-8DDF-BA229DCC32AA}" srcOrd="0" destOrd="0" presId="urn:microsoft.com/office/officeart/2005/8/layout/chevronAccent+Icon"/>
    <dgm:cxn modelId="{491E04E8-997B-4539-A67C-73344C469C27}" type="presOf" srcId="{BC82F249-DB1F-4715-8F26-85DA4DA378F0}" destId="{7CF62524-61FE-41DD-9DC5-745602B8042B}" srcOrd="0" destOrd="0" presId="urn:microsoft.com/office/officeart/2005/8/layout/chevronAccent+Icon"/>
    <dgm:cxn modelId="{255D19DA-13A5-408F-B6D8-1CB64BCC0FD4}" type="presOf" srcId="{B67EB161-F7A5-4EA3-B9D2-F46A0E62199A}" destId="{0D16A661-69CE-4F91-9DCA-F884B2CF2D11}" srcOrd="0" destOrd="0" presId="urn:microsoft.com/office/officeart/2005/8/layout/chevronAccent+Icon"/>
    <dgm:cxn modelId="{75F4B2DA-52C7-41A3-A92C-9894A7EC6220}" srcId="{302A14FD-84CA-4F57-B20F-E826CB4BF0FB}" destId="{46DF32E5-5778-4FE5-9A42-7640B0B67135}" srcOrd="2" destOrd="0" parTransId="{BAF88AE7-6847-42E3-A62E-F5659A996593}" sibTransId="{52B46382-48AB-444F-92B9-5235B25CD217}"/>
    <dgm:cxn modelId="{F4F31B22-B832-4DA8-BC96-60A2F006084F}" srcId="{302A14FD-84CA-4F57-B20F-E826CB4BF0FB}" destId="{B67EB161-F7A5-4EA3-B9D2-F46A0E62199A}" srcOrd="0" destOrd="0" parTransId="{67A58ADE-5253-4AD7-983C-70D202A33C6E}" sibTransId="{9D40E8C8-04A7-4D5A-A89D-064088691D97}"/>
    <dgm:cxn modelId="{2D258F66-8C49-4992-94CD-1D6250639D27}" srcId="{302A14FD-84CA-4F57-B20F-E826CB4BF0FB}" destId="{6C305C2B-AE7F-40C2-85BB-29F2F167D1B7}" srcOrd="3" destOrd="0" parTransId="{98E68112-B3FE-4895-A949-795078D19919}" sibTransId="{1F81502E-8E91-496D-BD3E-C3E1B073821F}"/>
    <dgm:cxn modelId="{3C0D8226-336B-41F9-A4BA-95D71CA63A8C}" srcId="{302A14FD-84CA-4F57-B20F-E826CB4BF0FB}" destId="{F800C938-AD5C-4AF9-B82B-0EA4BAD501DF}" srcOrd="1" destOrd="0" parTransId="{B7BAC105-4412-4EE2-B0FC-54D200D3CF08}" sibTransId="{AB8888CC-A9D0-437E-97B1-F4893B69FB5F}"/>
    <dgm:cxn modelId="{2464F7FA-2B93-4AE4-A308-3B5DC787CD50}" srcId="{302A14FD-84CA-4F57-B20F-E826CB4BF0FB}" destId="{BC82F249-DB1F-4715-8F26-85DA4DA378F0}" srcOrd="4" destOrd="0" parTransId="{FD745E11-CA5E-4A2F-A097-FB94F498945D}" sibTransId="{30D934C0-08AC-48CD-8129-034A46E3914F}"/>
    <dgm:cxn modelId="{351B416B-5790-4E9B-AF0D-ACAD13643936}" type="presParOf" srcId="{73DA4B34-CEC3-4387-8DDF-BA229DCC32AA}" destId="{2DCCAA21-33BB-4FA1-82F3-5109FF4A8C14}" srcOrd="0" destOrd="0" presId="urn:microsoft.com/office/officeart/2005/8/layout/chevronAccent+Icon"/>
    <dgm:cxn modelId="{273F917F-D60A-4541-B35B-570B339D3AD7}" type="presParOf" srcId="{2DCCAA21-33BB-4FA1-82F3-5109FF4A8C14}" destId="{3E6BEC42-E3EB-432E-9B5E-12BC378EA07C}" srcOrd="0" destOrd="0" presId="urn:microsoft.com/office/officeart/2005/8/layout/chevronAccent+Icon"/>
    <dgm:cxn modelId="{8B225552-BDA6-4612-ACAA-B404A48003E6}" type="presParOf" srcId="{2DCCAA21-33BB-4FA1-82F3-5109FF4A8C14}" destId="{0D16A661-69CE-4F91-9DCA-F884B2CF2D11}" srcOrd="1" destOrd="0" presId="urn:microsoft.com/office/officeart/2005/8/layout/chevronAccent+Icon"/>
    <dgm:cxn modelId="{853D624A-E7E9-445F-B22E-D9BB9D373D6C}" type="presParOf" srcId="{73DA4B34-CEC3-4387-8DDF-BA229DCC32AA}" destId="{404E89E2-A6F3-4C48-9A9C-97571380951D}" srcOrd="1" destOrd="0" presId="urn:microsoft.com/office/officeart/2005/8/layout/chevronAccent+Icon"/>
    <dgm:cxn modelId="{928A5701-8B5C-408F-8F5B-96A26249C412}" type="presParOf" srcId="{73DA4B34-CEC3-4387-8DDF-BA229DCC32AA}" destId="{69817B34-9F57-488C-B1B3-E31CE590F26E}" srcOrd="2" destOrd="0" presId="urn:microsoft.com/office/officeart/2005/8/layout/chevronAccent+Icon"/>
    <dgm:cxn modelId="{6E85B7BE-FD3B-453A-9560-363C4C37D510}" type="presParOf" srcId="{69817B34-9F57-488C-B1B3-E31CE590F26E}" destId="{05643C1F-F43F-4601-86DE-A40105AA1126}" srcOrd="0" destOrd="0" presId="urn:microsoft.com/office/officeart/2005/8/layout/chevronAccent+Icon"/>
    <dgm:cxn modelId="{DF6526FD-0E52-4C98-85CE-DCD0582C6E60}" type="presParOf" srcId="{69817B34-9F57-488C-B1B3-E31CE590F26E}" destId="{C6A386F9-8EDA-4958-B4F3-75AB7115812B}" srcOrd="1" destOrd="0" presId="urn:microsoft.com/office/officeart/2005/8/layout/chevronAccent+Icon"/>
    <dgm:cxn modelId="{DE69D756-4267-40A2-931D-C1669096372F}" type="presParOf" srcId="{73DA4B34-CEC3-4387-8DDF-BA229DCC32AA}" destId="{C3EFAD29-8108-4C83-87A0-0C27F5D7E9D2}" srcOrd="3" destOrd="0" presId="urn:microsoft.com/office/officeart/2005/8/layout/chevronAccent+Icon"/>
    <dgm:cxn modelId="{01D8AA8F-E9D8-421C-8EDA-92C4881DB8E3}" type="presParOf" srcId="{73DA4B34-CEC3-4387-8DDF-BA229DCC32AA}" destId="{256BFAF3-3EFA-4A61-B442-68CF64EEEE9A}" srcOrd="4" destOrd="0" presId="urn:microsoft.com/office/officeart/2005/8/layout/chevronAccent+Icon"/>
    <dgm:cxn modelId="{7E3ED042-0DF3-4096-BDEF-42B8BE6180E9}" type="presParOf" srcId="{256BFAF3-3EFA-4A61-B442-68CF64EEEE9A}" destId="{934C9084-A05F-4B61-8B05-23F53A87C7EC}" srcOrd="0" destOrd="0" presId="urn:microsoft.com/office/officeart/2005/8/layout/chevronAccent+Icon"/>
    <dgm:cxn modelId="{5F93F103-05B2-4502-A318-82E832F2C11D}" type="presParOf" srcId="{256BFAF3-3EFA-4A61-B442-68CF64EEEE9A}" destId="{C214911B-9BBE-43E6-A91A-7E48DD6BFF53}" srcOrd="1" destOrd="0" presId="urn:microsoft.com/office/officeart/2005/8/layout/chevronAccent+Icon"/>
    <dgm:cxn modelId="{2B210BE4-055D-420E-A57A-AE34457A4987}" type="presParOf" srcId="{73DA4B34-CEC3-4387-8DDF-BA229DCC32AA}" destId="{CFC15F3D-0C94-4547-A715-91267F7AA806}" srcOrd="5" destOrd="0" presId="urn:microsoft.com/office/officeart/2005/8/layout/chevronAccent+Icon"/>
    <dgm:cxn modelId="{3BDF0B8E-E5D4-4329-8DC4-53D36DBCE060}" type="presParOf" srcId="{73DA4B34-CEC3-4387-8DDF-BA229DCC32AA}" destId="{C07D82DD-712E-417C-833A-8D4496C6F5D5}" srcOrd="6" destOrd="0" presId="urn:microsoft.com/office/officeart/2005/8/layout/chevronAccent+Icon"/>
    <dgm:cxn modelId="{1C40194A-3F6F-471C-B945-732B89CF7E08}" type="presParOf" srcId="{C07D82DD-712E-417C-833A-8D4496C6F5D5}" destId="{983329C0-31A9-441C-A951-CB55A87B1FF9}" srcOrd="0" destOrd="0" presId="urn:microsoft.com/office/officeart/2005/8/layout/chevronAccent+Icon"/>
    <dgm:cxn modelId="{091AE62D-7441-4096-8328-36B663B188C5}" type="presParOf" srcId="{C07D82DD-712E-417C-833A-8D4496C6F5D5}" destId="{50FD557D-721A-4545-8B41-726F85576600}" srcOrd="1" destOrd="0" presId="urn:microsoft.com/office/officeart/2005/8/layout/chevronAccent+Icon"/>
    <dgm:cxn modelId="{2315CB49-269A-408A-9986-3DE5D81E08BE}" type="presParOf" srcId="{73DA4B34-CEC3-4387-8DDF-BA229DCC32AA}" destId="{487CBFF4-4A14-48FB-A95E-98C8323FE0DD}" srcOrd="7" destOrd="0" presId="urn:microsoft.com/office/officeart/2005/8/layout/chevronAccent+Icon"/>
    <dgm:cxn modelId="{19648413-B6D9-465F-9F65-92725BE623FE}" type="presParOf" srcId="{73DA4B34-CEC3-4387-8DDF-BA229DCC32AA}" destId="{54AC5281-41A0-4CCE-9B04-9B8E6DC1B882}" srcOrd="8" destOrd="0" presId="urn:microsoft.com/office/officeart/2005/8/layout/chevronAccent+Icon"/>
    <dgm:cxn modelId="{234D43FE-0C13-46F3-ACD5-5FEC43EA26E7}" type="presParOf" srcId="{54AC5281-41A0-4CCE-9B04-9B8E6DC1B882}" destId="{C4A6756C-EF22-47AA-AEBC-9BF5FD2EE0AE}" srcOrd="0" destOrd="0" presId="urn:microsoft.com/office/officeart/2005/8/layout/chevronAccent+Icon"/>
    <dgm:cxn modelId="{F1A5BDF0-00C2-4F91-B4E7-721DDBC13114}" type="presParOf" srcId="{54AC5281-41A0-4CCE-9B04-9B8E6DC1B882}" destId="{7CF62524-61FE-41DD-9DC5-745602B8042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2A14FD-84CA-4F57-B20F-E826CB4BF0F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B67EB161-F7A5-4EA3-B9D2-F46A0E62199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da-DK" sz="1600" dirty="0" smtClean="0">
              <a:latin typeface="Adobe Arabic" pitchFamily="18" charset="-78"/>
              <a:cs typeface="Adobe Arabic" pitchFamily="18" charset="-78"/>
            </a:rPr>
            <a:t>Idé fase</a:t>
          </a:r>
          <a:endParaRPr lang="da-DK" sz="1600" dirty="0">
            <a:latin typeface="Adobe Arabic" pitchFamily="18" charset="-78"/>
            <a:cs typeface="Adobe Arabic" pitchFamily="18" charset="-78"/>
          </a:endParaRPr>
        </a:p>
      </dgm:t>
    </dgm:pt>
    <dgm:pt modelId="{67A58ADE-5253-4AD7-983C-70D202A33C6E}" type="parTrans" cxnId="{F4F31B22-B832-4DA8-BC96-60A2F006084F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9D40E8C8-04A7-4D5A-A89D-064088691D97}" type="sibTrans" cxnId="{F4F31B22-B832-4DA8-BC96-60A2F006084F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6C305C2B-AE7F-40C2-85BB-29F2F167D1B7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da-DK" sz="2000" dirty="0" smtClean="0">
              <a:latin typeface="Adobe Arabic" pitchFamily="18" charset="-78"/>
              <a:cs typeface="Adobe Arabic" pitchFamily="18" charset="-78"/>
            </a:rPr>
            <a:t>Produktions</a:t>
          </a:r>
          <a:br>
            <a:rPr lang="da-DK" sz="2000" dirty="0" smtClean="0">
              <a:latin typeface="Adobe Arabic" pitchFamily="18" charset="-78"/>
              <a:cs typeface="Adobe Arabic" pitchFamily="18" charset="-78"/>
            </a:rPr>
          </a:br>
          <a:r>
            <a:rPr lang="da-DK" sz="20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2000" dirty="0">
            <a:latin typeface="Adobe Arabic" pitchFamily="18" charset="-78"/>
            <a:cs typeface="Adobe Arabic" pitchFamily="18" charset="-78"/>
          </a:endParaRPr>
        </a:p>
      </dgm:t>
    </dgm:pt>
    <dgm:pt modelId="{98E68112-B3FE-4895-A949-795078D19919}" type="parTrans" cxnId="{2D258F66-8C49-4992-94CD-1D6250639D27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1F81502E-8E91-496D-BD3E-C3E1B073821F}" type="sibTrans" cxnId="{2D258F66-8C49-4992-94CD-1D6250639D27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BC82F249-DB1F-4715-8F26-85DA4DA378F0}">
      <dgm:prSet phldrT="[Text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da-DK" sz="1100" dirty="0" smtClean="0">
              <a:latin typeface="Adobe Arabic" pitchFamily="18" charset="-78"/>
              <a:cs typeface="Adobe Arabic" pitchFamily="18" charset="-78"/>
            </a:rPr>
            <a:t>Implementerings</a:t>
          </a:r>
        </a:p>
        <a:p>
          <a:r>
            <a:rPr lang="da-DK" sz="11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100" dirty="0">
            <a:latin typeface="Adobe Arabic" pitchFamily="18" charset="-78"/>
            <a:cs typeface="Adobe Arabic" pitchFamily="18" charset="-78"/>
          </a:endParaRPr>
        </a:p>
      </dgm:t>
    </dgm:pt>
    <dgm:pt modelId="{FD745E11-CA5E-4A2F-A097-FB94F498945D}" type="parTrans" cxnId="{2464F7FA-2B93-4AE4-A308-3B5DC787CD50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30D934C0-08AC-48CD-8129-034A46E3914F}" type="sibTrans" cxnId="{2464F7FA-2B93-4AE4-A308-3B5DC787CD50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F800C938-AD5C-4AF9-B82B-0EA4BAD501DF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da-DK" sz="1400" dirty="0" smtClean="0">
              <a:latin typeface="Adobe Arabic" pitchFamily="18" charset="-78"/>
              <a:cs typeface="Adobe Arabic" pitchFamily="18" charset="-78"/>
            </a:rPr>
            <a:t>Koncept</a:t>
          </a:r>
          <a:br>
            <a:rPr lang="da-DK" sz="1400" dirty="0" smtClean="0">
              <a:latin typeface="Adobe Arabic" pitchFamily="18" charset="-78"/>
              <a:cs typeface="Adobe Arabic" pitchFamily="18" charset="-78"/>
            </a:rPr>
          </a:br>
          <a:r>
            <a:rPr lang="da-DK" sz="14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400" dirty="0">
            <a:latin typeface="Adobe Arabic" pitchFamily="18" charset="-78"/>
            <a:cs typeface="Adobe Arabic" pitchFamily="18" charset="-78"/>
          </a:endParaRPr>
        </a:p>
      </dgm:t>
    </dgm:pt>
    <dgm:pt modelId="{B7BAC105-4412-4EE2-B0FC-54D200D3CF08}" type="parTrans" cxnId="{3C0D8226-336B-41F9-A4BA-95D71CA63A8C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AB8888CC-A9D0-437E-97B1-F4893B69FB5F}" type="sibTrans" cxnId="{3C0D8226-336B-41F9-A4BA-95D71CA63A8C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46DF32E5-5778-4FE5-9A42-7640B0B67135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da-DK" sz="1600" dirty="0" smtClean="0">
              <a:latin typeface="Adobe Arabic" pitchFamily="18" charset="-78"/>
              <a:cs typeface="Adobe Arabic" pitchFamily="18" charset="-78"/>
            </a:rPr>
            <a:t>Konstruktions</a:t>
          </a:r>
          <a:br>
            <a:rPr lang="da-DK" sz="1600" dirty="0" smtClean="0">
              <a:latin typeface="Adobe Arabic" pitchFamily="18" charset="-78"/>
              <a:cs typeface="Adobe Arabic" pitchFamily="18" charset="-78"/>
            </a:rPr>
          </a:br>
          <a:r>
            <a:rPr lang="da-DK" sz="16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600" dirty="0">
            <a:latin typeface="Adobe Arabic" pitchFamily="18" charset="-78"/>
            <a:cs typeface="Adobe Arabic" pitchFamily="18" charset="-78"/>
          </a:endParaRPr>
        </a:p>
      </dgm:t>
    </dgm:pt>
    <dgm:pt modelId="{BAF88AE7-6847-42E3-A62E-F5659A996593}" type="parTrans" cxnId="{75F4B2DA-52C7-41A3-A92C-9894A7EC6220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52B46382-48AB-444F-92B9-5235B25CD217}" type="sibTrans" cxnId="{75F4B2DA-52C7-41A3-A92C-9894A7EC6220}">
      <dgm:prSet/>
      <dgm:spPr/>
      <dgm:t>
        <a:bodyPr/>
        <a:lstStyle/>
        <a:p>
          <a:endParaRPr lang="da-DK" sz="2400">
            <a:latin typeface="Adobe Arabic" pitchFamily="18" charset="-78"/>
            <a:cs typeface="Adobe Arabic" pitchFamily="18" charset="-78"/>
          </a:endParaRPr>
        </a:p>
      </dgm:t>
    </dgm:pt>
    <dgm:pt modelId="{73DA4B34-CEC3-4387-8DDF-BA229DCC32AA}" type="pres">
      <dgm:prSet presAssocID="{302A14FD-84CA-4F57-B20F-E826CB4BF0FB}" presName="Name0" presStyleCnt="0">
        <dgm:presLayoutVars>
          <dgm:dir/>
          <dgm:resizeHandles val="exact"/>
        </dgm:presLayoutVars>
      </dgm:prSet>
      <dgm:spPr/>
    </dgm:pt>
    <dgm:pt modelId="{2DCCAA21-33BB-4FA1-82F3-5109FF4A8C14}" type="pres">
      <dgm:prSet presAssocID="{B67EB161-F7A5-4EA3-B9D2-F46A0E62199A}" presName="composite" presStyleCnt="0"/>
      <dgm:spPr/>
    </dgm:pt>
    <dgm:pt modelId="{3E6BEC42-E3EB-432E-9B5E-12BC378EA07C}" type="pres">
      <dgm:prSet presAssocID="{B67EB161-F7A5-4EA3-B9D2-F46A0E62199A}" presName="bgChev" presStyleLbl="node1" presStyleIdx="0" presStyleCnt="5"/>
      <dgm:spPr/>
    </dgm:pt>
    <dgm:pt modelId="{0D16A661-69CE-4F91-9DCA-F884B2CF2D11}" type="pres">
      <dgm:prSet presAssocID="{B67EB161-F7A5-4EA3-B9D2-F46A0E62199A}" presName="txNode" presStyleLbl="fgAcc1" presStyleIdx="0" presStyleCnt="5" custScaleX="104880" custScaleY="102528" custLinFactNeighborY="987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04E89E2-A6F3-4C48-9A9C-97571380951D}" type="pres">
      <dgm:prSet presAssocID="{9D40E8C8-04A7-4D5A-A89D-064088691D97}" presName="compositeSpace" presStyleCnt="0"/>
      <dgm:spPr/>
    </dgm:pt>
    <dgm:pt modelId="{69817B34-9F57-488C-B1B3-E31CE590F26E}" type="pres">
      <dgm:prSet presAssocID="{F800C938-AD5C-4AF9-B82B-0EA4BAD501DF}" presName="composite" presStyleCnt="0"/>
      <dgm:spPr/>
    </dgm:pt>
    <dgm:pt modelId="{05643C1F-F43F-4601-86DE-A40105AA1126}" type="pres">
      <dgm:prSet presAssocID="{F800C938-AD5C-4AF9-B82B-0EA4BAD501DF}" presName="bgChev" presStyleLbl="node1" presStyleIdx="1" presStyleCnt="5"/>
      <dgm:spPr/>
    </dgm:pt>
    <dgm:pt modelId="{C6A386F9-8EDA-4958-B4F3-75AB7115812B}" type="pres">
      <dgm:prSet presAssocID="{F800C938-AD5C-4AF9-B82B-0EA4BAD501DF}" presName="txNode" presStyleLbl="fgAcc1" presStyleIdx="1" presStyleCnt="5" custScaleX="123994" custScaleY="105330" custLinFactNeighborY="604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EFAD29-8108-4C83-87A0-0C27F5D7E9D2}" type="pres">
      <dgm:prSet presAssocID="{AB8888CC-A9D0-437E-97B1-F4893B69FB5F}" presName="compositeSpace" presStyleCnt="0"/>
      <dgm:spPr/>
    </dgm:pt>
    <dgm:pt modelId="{256BFAF3-3EFA-4A61-B442-68CF64EEEE9A}" type="pres">
      <dgm:prSet presAssocID="{46DF32E5-5778-4FE5-9A42-7640B0B67135}" presName="composite" presStyleCnt="0"/>
      <dgm:spPr/>
    </dgm:pt>
    <dgm:pt modelId="{934C9084-A05F-4B61-8B05-23F53A87C7EC}" type="pres">
      <dgm:prSet presAssocID="{46DF32E5-5778-4FE5-9A42-7640B0B67135}" presName="bgChev" presStyleLbl="node1" presStyleIdx="2" presStyleCnt="5"/>
      <dgm:spPr/>
    </dgm:pt>
    <dgm:pt modelId="{C214911B-9BBE-43E6-A91A-7E48DD6BFF53}" type="pres">
      <dgm:prSet presAssocID="{46DF32E5-5778-4FE5-9A42-7640B0B67135}" presName="txNode" presStyleLbl="fgAcc1" presStyleIdx="2" presStyleCnt="5" custScaleX="150352" custScaleY="104206" custLinFactNeighborY="1304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FC15F3D-0C94-4547-A715-91267F7AA806}" type="pres">
      <dgm:prSet presAssocID="{52B46382-48AB-444F-92B9-5235B25CD217}" presName="compositeSpace" presStyleCnt="0"/>
      <dgm:spPr/>
    </dgm:pt>
    <dgm:pt modelId="{C07D82DD-712E-417C-833A-8D4496C6F5D5}" type="pres">
      <dgm:prSet presAssocID="{6C305C2B-AE7F-40C2-85BB-29F2F167D1B7}" presName="composite" presStyleCnt="0"/>
      <dgm:spPr/>
    </dgm:pt>
    <dgm:pt modelId="{983329C0-31A9-441C-A951-CB55A87B1FF9}" type="pres">
      <dgm:prSet presAssocID="{6C305C2B-AE7F-40C2-85BB-29F2F167D1B7}" presName="bgChev" presStyleLbl="node1" presStyleIdx="3" presStyleCnt="5"/>
      <dgm:spPr/>
    </dgm:pt>
    <dgm:pt modelId="{50FD557D-721A-4545-8B41-726F85576600}" type="pres">
      <dgm:prSet presAssocID="{6C305C2B-AE7F-40C2-85BB-29F2F167D1B7}" presName="txNode" presStyleLbl="fgAcc1" presStyleIdx="3" presStyleCnt="5" custScaleX="157319" custScaleY="418656" custLinFactY="77682" custLinFactNeighborY="10000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87CBFF4-4A14-48FB-A95E-98C8323FE0DD}" type="pres">
      <dgm:prSet presAssocID="{1F81502E-8E91-496D-BD3E-C3E1B073821F}" presName="compositeSpace" presStyleCnt="0"/>
      <dgm:spPr/>
    </dgm:pt>
    <dgm:pt modelId="{54AC5281-41A0-4CCE-9B04-9B8E6DC1B882}" type="pres">
      <dgm:prSet presAssocID="{BC82F249-DB1F-4715-8F26-85DA4DA378F0}" presName="composite" presStyleCnt="0"/>
      <dgm:spPr/>
    </dgm:pt>
    <dgm:pt modelId="{C4A6756C-EF22-47AA-AEBC-9BF5FD2EE0AE}" type="pres">
      <dgm:prSet presAssocID="{BC82F249-DB1F-4715-8F26-85DA4DA378F0}" presName="bgChev" presStyleLbl="node1" presStyleIdx="4" presStyleCnt="5"/>
      <dgm:spPr/>
    </dgm:pt>
    <dgm:pt modelId="{7CF62524-61FE-41DD-9DC5-745602B8042B}" type="pres">
      <dgm:prSet presAssocID="{BC82F249-DB1F-4715-8F26-85DA4DA378F0}" presName="txNode" presStyleLbl="fgAcc1" presStyleIdx="4" presStyleCnt="5" custScaleX="147981" custScaleY="12321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CAA5D9E-1FC7-404F-B5BD-F18E48B8C7F0}" type="presOf" srcId="{46DF32E5-5778-4FE5-9A42-7640B0B67135}" destId="{C214911B-9BBE-43E6-A91A-7E48DD6BFF53}" srcOrd="0" destOrd="0" presId="urn:microsoft.com/office/officeart/2005/8/layout/chevronAccent+Icon"/>
    <dgm:cxn modelId="{AE4E0EAD-D36D-4DBE-84D6-49E1B1BB5EDF}" type="presOf" srcId="{302A14FD-84CA-4F57-B20F-E826CB4BF0FB}" destId="{73DA4B34-CEC3-4387-8DDF-BA229DCC32AA}" srcOrd="0" destOrd="0" presId="urn:microsoft.com/office/officeart/2005/8/layout/chevronAccent+Icon"/>
    <dgm:cxn modelId="{BE681D0E-1950-4691-8973-D82887D98909}" type="presOf" srcId="{6C305C2B-AE7F-40C2-85BB-29F2F167D1B7}" destId="{50FD557D-721A-4545-8B41-726F85576600}" srcOrd="0" destOrd="0" presId="urn:microsoft.com/office/officeart/2005/8/layout/chevronAccent+Icon"/>
    <dgm:cxn modelId="{0CB6D644-3C1B-41B7-988F-9AC08CDAD53D}" type="presOf" srcId="{B67EB161-F7A5-4EA3-B9D2-F46A0E62199A}" destId="{0D16A661-69CE-4F91-9DCA-F884B2CF2D11}" srcOrd="0" destOrd="0" presId="urn:microsoft.com/office/officeart/2005/8/layout/chevronAccent+Icon"/>
    <dgm:cxn modelId="{D1DE29F6-9CF1-4ADD-B882-70C77A8CCD06}" type="presOf" srcId="{BC82F249-DB1F-4715-8F26-85DA4DA378F0}" destId="{7CF62524-61FE-41DD-9DC5-745602B8042B}" srcOrd="0" destOrd="0" presId="urn:microsoft.com/office/officeart/2005/8/layout/chevronAccent+Icon"/>
    <dgm:cxn modelId="{75F4B2DA-52C7-41A3-A92C-9894A7EC6220}" srcId="{302A14FD-84CA-4F57-B20F-E826CB4BF0FB}" destId="{46DF32E5-5778-4FE5-9A42-7640B0B67135}" srcOrd="2" destOrd="0" parTransId="{BAF88AE7-6847-42E3-A62E-F5659A996593}" sibTransId="{52B46382-48AB-444F-92B9-5235B25CD217}"/>
    <dgm:cxn modelId="{F4F31B22-B832-4DA8-BC96-60A2F006084F}" srcId="{302A14FD-84CA-4F57-B20F-E826CB4BF0FB}" destId="{B67EB161-F7A5-4EA3-B9D2-F46A0E62199A}" srcOrd="0" destOrd="0" parTransId="{67A58ADE-5253-4AD7-983C-70D202A33C6E}" sibTransId="{9D40E8C8-04A7-4D5A-A89D-064088691D97}"/>
    <dgm:cxn modelId="{7FEFA21E-7F09-4D81-940A-015A9994023B}" type="presOf" srcId="{F800C938-AD5C-4AF9-B82B-0EA4BAD501DF}" destId="{C6A386F9-8EDA-4958-B4F3-75AB7115812B}" srcOrd="0" destOrd="0" presId="urn:microsoft.com/office/officeart/2005/8/layout/chevronAccent+Icon"/>
    <dgm:cxn modelId="{2D258F66-8C49-4992-94CD-1D6250639D27}" srcId="{302A14FD-84CA-4F57-B20F-E826CB4BF0FB}" destId="{6C305C2B-AE7F-40C2-85BB-29F2F167D1B7}" srcOrd="3" destOrd="0" parTransId="{98E68112-B3FE-4895-A949-795078D19919}" sibTransId="{1F81502E-8E91-496D-BD3E-C3E1B073821F}"/>
    <dgm:cxn modelId="{3C0D8226-336B-41F9-A4BA-95D71CA63A8C}" srcId="{302A14FD-84CA-4F57-B20F-E826CB4BF0FB}" destId="{F800C938-AD5C-4AF9-B82B-0EA4BAD501DF}" srcOrd="1" destOrd="0" parTransId="{B7BAC105-4412-4EE2-B0FC-54D200D3CF08}" sibTransId="{AB8888CC-A9D0-437E-97B1-F4893B69FB5F}"/>
    <dgm:cxn modelId="{2464F7FA-2B93-4AE4-A308-3B5DC787CD50}" srcId="{302A14FD-84CA-4F57-B20F-E826CB4BF0FB}" destId="{BC82F249-DB1F-4715-8F26-85DA4DA378F0}" srcOrd="4" destOrd="0" parTransId="{FD745E11-CA5E-4A2F-A097-FB94F498945D}" sibTransId="{30D934C0-08AC-48CD-8129-034A46E3914F}"/>
    <dgm:cxn modelId="{755588FC-B712-49CB-9696-83AB98B9A689}" type="presParOf" srcId="{73DA4B34-CEC3-4387-8DDF-BA229DCC32AA}" destId="{2DCCAA21-33BB-4FA1-82F3-5109FF4A8C14}" srcOrd="0" destOrd="0" presId="urn:microsoft.com/office/officeart/2005/8/layout/chevronAccent+Icon"/>
    <dgm:cxn modelId="{34191F2A-AD2B-40F9-9E30-342D34656134}" type="presParOf" srcId="{2DCCAA21-33BB-4FA1-82F3-5109FF4A8C14}" destId="{3E6BEC42-E3EB-432E-9B5E-12BC378EA07C}" srcOrd="0" destOrd="0" presId="urn:microsoft.com/office/officeart/2005/8/layout/chevronAccent+Icon"/>
    <dgm:cxn modelId="{59F8793C-6DD4-4FCA-9DF7-C08365D002BD}" type="presParOf" srcId="{2DCCAA21-33BB-4FA1-82F3-5109FF4A8C14}" destId="{0D16A661-69CE-4F91-9DCA-F884B2CF2D11}" srcOrd="1" destOrd="0" presId="urn:microsoft.com/office/officeart/2005/8/layout/chevronAccent+Icon"/>
    <dgm:cxn modelId="{E914131E-4190-4F1B-B1AF-6B44E868BCA9}" type="presParOf" srcId="{73DA4B34-CEC3-4387-8DDF-BA229DCC32AA}" destId="{404E89E2-A6F3-4C48-9A9C-97571380951D}" srcOrd="1" destOrd="0" presId="urn:microsoft.com/office/officeart/2005/8/layout/chevronAccent+Icon"/>
    <dgm:cxn modelId="{F387A014-62BE-4ADB-8EA7-120ECDA0B163}" type="presParOf" srcId="{73DA4B34-CEC3-4387-8DDF-BA229DCC32AA}" destId="{69817B34-9F57-488C-B1B3-E31CE590F26E}" srcOrd="2" destOrd="0" presId="urn:microsoft.com/office/officeart/2005/8/layout/chevronAccent+Icon"/>
    <dgm:cxn modelId="{E032139A-D73E-434E-BC0B-DDF71BE0C405}" type="presParOf" srcId="{69817B34-9F57-488C-B1B3-E31CE590F26E}" destId="{05643C1F-F43F-4601-86DE-A40105AA1126}" srcOrd="0" destOrd="0" presId="urn:microsoft.com/office/officeart/2005/8/layout/chevronAccent+Icon"/>
    <dgm:cxn modelId="{5249597D-8CCF-4F18-B166-31174D0B8314}" type="presParOf" srcId="{69817B34-9F57-488C-B1B3-E31CE590F26E}" destId="{C6A386F9-8EDA-4958-B4F3-75AB7115812B}" srcOrd="1" destOrd="0" presId="urn:microsoft.com/office/officeart/2005/8/layout/chevronAccent+Icon"/>
    <dgm:cxn modelId="{F599FB0D-5848-4CEC-ACC6-470D7CA63273}" type="presParOf" srcId="{73DA4B34-CEC3-4387-8DDF-BA229DCC32AA}" destId="{C3EFAD29-8108-4C83-87A0-0C27F5D7E9D2}" srcOrd="3" destOrd="0" presId="urn:microsoft.com/office/officeart/2005/8/layout/chevronAccent+Icon"/>
    <dgm:cxn modelId="{E4A8DD5D-C210-4BF1-A15E-3EDE1E20AE4C}" type="presParOf" srcId="{73DA4B34-CEC3-4387-8DDF-BA229DCC32AA}" destId="{256BFAF3-3EFA-4A61-B442-68CF64EEEE9A}" srcOrd="4" destOrd="0" presId="urn:microsoft.com/office/officeart/2005/8/layout/chevronAccent+Icon"/>
    <dgm:cxn modelId="{84C772D3-435E-4CBE-A73F-B385A9B9B26C}" type="presParOf" srcId="{256BFAF3-3EFA-4A61-B442-68CF64EEEE9A}" destId="{934C9084-A05F-4B61-8B05-23F53A87C7EC}" srcOrd="0" destOrd="0" presId="urn:microsoft.com/office/officeart/2005/8/layout/chevronAccent+Icon"/>
    <dgm:cxn modelId="{74B2A57A-5795-4775-A189-E24E71B03878}" type="presParOf" srcId="{256BFAF3-3EFA-4A61-B442-68CF64EEEE9A}" destId="{C214911B-9BBE-43E6-A91A-7E48DD6BFF53}" srcOrd="1" destOrd="0" presId="urn:microsoft.com/office/officeart/2005/8/layout/chevronAccent+Icon"/>
    <dgm:cxn modelId="{590F6EC5-405B-412C-B6C7-4D6FB5C5E53A}" type="presParOf" srcId="{73DA4B34-CEC3-4387-8DDF-BA229DCC32AA}" destId="{CFC15F3D-0C94-4547-A715-91267F7AA806}" srcOrd="5" destOrd="0" presId="urn:microsoft.com/office/officeart/2005/8/layout/chevronAccent+Icon"/>
    <dgm:cxn modelId="{1DF8A851-2EA4-4F1D-AD9E-4A6A23B0B357}" type="presParOf" srcId="{73DA4B34-CEC3-4387-8DDF-BA229DCC32AA}" destId="{C07D82DD-712E-417C-833A-8D4496C6F5D5}" srcOrd="6" destOrd="0" presId="urn:microsoft.com/office/officeart/2005/8/layout/chevronAccent+Icon"/>
    <dgm:cxn modelId="{CA369378-D491-4E5B-984A-232DBF7E904E}" type="presParOf" srcId="{C07D82DD-712E-417C-833A-8D4496C6F5D5}" destId="{983329C0-31A9-441C-A951-CB55A87B1FF9}" srcOrd="0" destOrd="0" presId="urn:microsoft.com/office/officeart/2005/8/layout/chevronAccent+Icon"/>
    <dgm:cxn modelId="{56B3E415-A3F6-49A7-9A0F-1A69949E0523}" type="presParOf" srcId="{C07D82DD-712E-417C-833A-8D4496C6F5D5}" destId="{50FD557D-721A-4545-8B41-726F85576600}" srcOrd="1" destOrd="0" presId="urn:microsoft.com/office/officeart/2005/8/layout/chevronAccent+Icon"/>
    <dgm:cxn modelId="{87B1CB46-B49A-49F9-B202-BA8FAD466EBF}" type="presParOf" srcId="{73DA4B34-CEC3-4387-8DDF-BA229DCC32AA}" destId="{487CBFF4-4A14-48FB-A95E-98C8323FE0DD}" srcOrd="7" destOrd="0" presId="urn:microsoft.com/office/officeart/2005/8/layout/chevronAccent+Icon"/>
    <dgm:cxn modelId="{B98677F5-5471-4616-B6AA-B514715B5F32}" type="presParOf" srcId="{73DA4B34-CEC3-4387-8DDF-BA229DCC32AA}" destId="{54AC5281-41A0-4CCE-9B04-9B8E6DC1B882}" srcOrd="8" destOrd="0" presId="urn:microsoft.com/office/officeart/2005/8/layout/chevronAccent+Icon"/>
    <dgm:cxn modelId="{26279277-0EE5-498E-8D3F-667D1576D881}" type="presParOf" srcId="{54AC5281-41A0-4CCE-9B04-9B8E6DC1B882}" destId="{C4A6756C-EF22-47AA-AEBC-9BF5FD2EE0AE}" srcOrd="0" destOrd="0" presId="urn:microsoft.com/office/officeart/2005/8/layout/chevronAccent+Icon"/>
    <dgm:cxn modelId="{6FADAA15-A803-478C-916C-F14CD6C9E31F}" type="presParOf" srcId="{54AC5281-41A0-4CCE-9B04-9B8E6DC1B882}" destId="{7CF62524-61FE-41DD-9DC5-745602B8042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2A14FD-84CA-4F57-B20F-E826CB4BF0F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B67EB161-F7A5-4EA3-B9D2-F46A0E62199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da-DK" sz="1600" dirty="0" smtClean="0">
              <a:latin typeface="Adobe Arabic" pitchFamily="18" charset="-78"/>
              <a:cs typeface="Adobe Arabic" pitchFamily="18" charset="-78"/>
            </a:rPr>
            <a:t>Idé fase</a:t>
          </a:r>
          <a:endParaRPr lang="da-DK" sz="1600" dirty="0">
            <a:latin typeface="Adobe Arabic" pitchFamily="18" charset="-78"/>
            <a:cs typeface="Adobe Arabic" pitchFamily="18" charset="-78"/>
          </a:endParaRPr>
        </a:p>
      </dgm:t>
    </dgm:pt>
    <dgm:pt modelId="{67A58ADE-5253-4AD7-983C-70D202A33C6E}" type="parTrans" cxnId="{F4F31B22-B832-4DA8-BC96-60A2F006084F}">
      <dgm:prSet/>
      <dgm:spPr/>
      <dgm:t>
        <a:bodyPr/>
        <a:lstStyle/>
        <a:p>
          <a:endParaRPr lang="da-DK" sz="3200">
            <a:latin typeface="Adobe Arabic" pitchFamily="18" charset="-78"/>
            <a:cs typeface="Adobe Arabic" pitchFamily="18" charset="-78"/>
          </a:endParaRPr>
        </a:p>
      </dgm:t>
    </dgm:pt>
    <dgm:pt modelId="{9D40E8C8-04A7-4D5A-A89D-064088691D97}" type="sibTrans" cxnId="{F4F31B22-B832-4DA8-BC96-60A2F006084F}">
      <dgm:prSet/>
      <dgm:spPr/>
      <dgm:t>
        <a:bodyPr/>
        <a:lstStyle/>
        <a:p>
          <a:endParaRPr lang="da-DK" sz="3200">
            <a:latin typeface="Adobe Arabic" pitchFamily="18" charset="-78"/>
            <a:cs typeface="Adobe Arabic" pitchFamily="18" charset="-78"/>
          </a:endParaRPr>
        </a:p>
      </dgm:t>
    </dgm:pt>
    <dgm:pt modelId="{6C305C2B-AE7F-40C2-85BB-29F2F167D1B7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da-DK" sz="1400" dirty="0" smtClean="0">
              <a:latin typeface="Adobe Arabic" pitchFamily="18" charset="-78"/>
              <a:cs typeface="Adobe Arabic" pitchFamily="18" charset="-78"/>
            </a:rPr>
            <a:t>Produktions</a:t>
          </a:r>
          <a:br>
            <a:rPr lang="da-DK" sz="1400" dirty="0" smtClean="0">
              <a:latin typeface="Adobe Arabic" pitchFamily="18" charset="-78"/>
              <a:cs typeface="Adobe Arabic" pitchFamily="18" charset="-78"/>
            </a:rPr>
          </a:br>
          <a:r>
            <a:rPr lang="da-DK" sz="14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400" dirty="0">
            <a:latin typeface="Adobe Arabic" pitchFamily="18" charset="-78"/>
            <a:cs typeface="Adobe Arabic" pitchFamily="18" charset="-78"/>
          </a:endParaRPr>
        </a:p>
      </dgm:t>
    </dgm:pt>
    <dgm:pt modelId="{98E68112-B3FE-4895-A949-795078D19919}" type="parTrans" cxnId="{2D258F66-8C49-4992-94CD-1D6250639D27}">
      <dgm:prSet/>
      <dgm:spPr/>
      <dgm:t>
        <a:bodyPr/>
        <a:lstStyle/>
        <a:p>
          <a:endParaRPr lang="da-DK" sz="3200">
            <a:latin typeface="Adobe Arabic" pitchFamily="18" charset="-78"/>
            <a:cs typeface="Adobe Arabic" pitchFamily="18" charset="-78"/>
          </a:endParaRPr>
        </a:p>
      </dgm:t>
    </dgm:pt>
    <dgm:pt modelId="{1F81502E-8E91-496D-BD3E-C3E1B073821F}" type="sibTrans" cxnId="{2D258F66-8C49-4992-94CD-1D6250639D27}">
      <dgm:prSet/>
      <dgm:spPr/>
      <dgm:t>
        <a:bodyPr/>
        <a:lstStyle/>
        <a:p>
          <a:endParaRPr lang="da-DK" sz="3200">
            <a:latin typeface="Adobe Arabic" pitchFamily="18" charset="-78"/>
            <a:cs typeface="Adobe Arabic" pitchFamily="18" charset="-78"/>
          </a:endParaRPr>
        </a:p>
      </dgm:t>
    </dgm:pt>
    <dgm:pt modelId="{BC82F249-DB1F-4715-8F26-85DA4DA378F0}">
      <dgm:prSet phldrT="[Text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da-DK" sz="20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Implementerings</a:t>
          </a:r>
        </a:p>
        <a:p>
          <a:r>
            <a:rPr lang="da-DK" sz="20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fase</a:t>
          </a:r>
          <a:endParaRPr lang="da-DK" sz="2000" dirty="0">
            <a:solidFill>
              <a:schemeClr val="bg1"/>
            </a:solidFill>
            <a:latin typeface="Adobe Arabic" pitchFamily="18" charset="-78"/>
            <a:cs typeface="Adobe Arabic" pitchFamily="18" charset="-78"/>
          </a:endParaRPr>
        </a:p>
      </dgm:t>
    </dgm:pt>
    <dgm:pt modelId="{FD745E11-CA5E-4A2F-A097-FB94F498945D}" type="parTrans" cxnId="{2464F7FA-2B93-4AE4-A308-3B5DC787CD50}">
      <dgm:prSet/>
      <dgm:spPr/>
      <dgm:t>
        <a:bodyPr/>
        <a:lstStyle/>
        <a:p>
          <a:endParaRPr lang="da-DK" sz="3200">
            <a:latin typeface="Adobe Arabic" pitchFamily="18" charset="-78"/>
            <a:cs typeface="Adobe Arabic" pitchFamily="18" charset="-78"/>
          </a:endParaRPr>
        </a:p>
      </dgm:t>
    </dgm:pt>
    <dgm:pt modelId="{30D934C0-08AC-48CD-8129-034A46E3914F}" type="sibTrans" cxnId="{2464F7FA-2B93-4AE4-A308-3B5DC787CD50}">
      <dgm:prSet/>
      <dgm:spPr/>
      <dgm:t>
        <a:bodyPr/>
        <a:lstStyle/>
        <a:p>
          <a:endParaRPr lang="da-DK" sz="3200">
            <a:latin typeface="Adobe Arabic" pitchFamily="18" charset="-78"/>
            <a:cs typeface="Adobe Arabic" pitchFamily="18" charset="-78"/>
          </a:endParaRPr>
        </a:p>
      </dgm:t>
    </dgm:pt>
    <dgm:pt modelId="{F800C938-AD5C-4AF9-B82B-0EA4BAD501DF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da-DK" sz="1600" dirty="0" smtClean="0">
              <a:latin typeface="Adobe Arabic" pitchFamily="18" charset="-78"/>
              <a:cs typeface="Adobe Arabic" pitchFamily="18" charset="-78"/>
            </a:rPr>
            <a:t>Koncept</a:t>
          </a:r>
          <a:br>
            <a:rPr lang="da-DK" sz="1600" dirty="0" smtClean="0">
              <a:latin typeface="Adobe Arabic" pitchFamily="18" charset="-78"/>
              <a:cs typeface="Adobe Arabic" pitchFamily="18" charset="-78"/>
            </a:rPr>
          </a:br>
          <a:r>
            <a:rPr lang="da-DK" sz="16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600" dirty="0">
            <a:latin typeface="Adobe Arabic" pitchFamily="18" charset="-78"/>
            <a:cs typeface="Adobe Arabic" pitchFamily="18" charset="-78"/>
          </a:endParaRPr>
        </a:p>
      </dgm:t>
    </dgm:pt>
    <dgm:pt modelId="{B7BAC105-4412-4EE2-B0FC-54D200D3CF08}" type="parTrans" cxnId="{3C0D8226-336B-41F9-A4BA-95D71CA63A8C}">
      <dgm:prSet/>
      <dgm:spPr/>
      <dgm:t>
        <a:bodyPr/>
        <a:lstStyle/>
        <a:p>
          <a:endParaRPr lang="da-DK" sz="3200">
            <a:latin typeface="Adobe Arabic" pitchFamily="18" charset="-78"/>
            <a:cs typeface="Adobe Arabic" pitchFamily="18" charset="-78"/>
          </a:endParaRPr>
        </a:p>
      </dgm:t>
    </dgm:pt>
    <dgm:pt modelId="{AB8888CC-A9D0-437E-97B1-F4893B69FB5F}" type="sibTrans" cxnId="{3C0D8226-336B-41F9-A4BA-95D71CA63A8C}">
      <dgm:prSet/>
      <dgm:spPr/>
      <dgm:t>
        <a:bodyPr/>
        <a:lstStyle/>
        <a:p>
          <a:endParaRPr lang="da-DK" sz="3200">
            <a:latin typeface="Adobe Arabic" pitchFamily="18" charset="-78"/>
            <a:cs typeface="Adobe Arabic" pitchFamily="18" charset="-78"/>
          </a:endParaRPr>
        </a:p>
      </dgm:t>
    </dgm:pt>
    <dgm:pt modelId="{46DF32E5-5778-4FE5-9A42-7640B0B67135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da-DK" sz="1200" dirty="0" smtClean="0">
              <a:latin typeface="Adobe Arabic" pitchFamily="18" charset="-78"/>
              <a:cs typeface="Adobe Arabic" pitchFamily="18" charset="-78"/>
            </a:rPr>
            <a:t>Konstruktions</a:t>
          </a:r>
          <a:br>
            <a:rPr lang="da-DK" sz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200" dirty="0">
            <a:latin typeface="Adobe Arabic" pitchFamily="18" charset="-78"/>
            <a:cs typeface="Adobe Arabic" pitchFamily="18" charset="-78"/>
          </a:endParaRPr>
        </a:p>
      </dgm:t>
    </dgm:pt>
    <dgm:pt modelId="{BAF88AE7-6847-42E3-A62E-F5659A996593}" type="parTrans" cxnId="{75F4B2DA-52C7-41A3-A92C-9894A7EC6220}">
      <dgm:prSet/>
      <dgm:spPr/>
      <dgm:t>
        <a:bodyPr/>
        <a:lstStyle/>
        <a:p>
          <a:endParaRPr lang="da-DK" sz="3200">
            <a:latin typeface="Adobe Arabic" pitchFamily="18" charset="-78"/>
            <a:cs typeface="Adobe Arabic" pitchFamily="18" charset="-78"/>
          </a:endParaRPr>
        </a:p>
      </dgm:t>
    </dgm:pt>
    <dgm:pt modelId="{52B46382-48AB-444F-92B9-5235B25CD217}" type="sibTrans" cxnId="{75F4B2DA-52C7-41A3-A92C-9894A7EC6220}">
      <dgm:prSet/>
      <dgm:spPr/>
      <dgm:t>
        <a:bodyPr/>
        <a:lstStyle/>
        <a:p>
          <a:endParaRPr lang="da-DK" sz="3200">
            <a:latin typeface="Adobe Arabic" pitchFamily="18" charset="-78"/>
            <a:cs typeface="Adobe Arabic" pitchFamily="18" charset="-78"/>
          </a:endParaRPr>
        </a:p>
      </dgm:t>
    </dgm:pt>
    <dgm:pt modelId="{73DA4B34-CEC3-4387-8DDF-BA229DCC32AA}" type="pres">
      <dgm:prSet presAssocID="{302A14FD-84CA-4F57-B20F-E826CB4BF0FB}" presName="Name0" presStyleCnt="0">
        <dgm:presLayoutVars>
          <dgm:dir/>
          <dgm:resizeHandles val="exact"/>
        </dgm:presLayoutVars>
      </dgm:prSet>
      <dgm:spPr/>
    </dgm:pt>
    <dgm:pt modelId="{2DCCAA21-33BB-4FA1-82F3-5109FF4A8C14}" type="pres">
      <dgm:prSet presAssocID="{B67EB161-F7A5-4EA3-B9D2-F46A0E62199A}" presName="composite" presStyleCnt="0"/>
      <dgm:spPr/>
    </dgm:pt>
    <dgm:pt modelId="{3E6BEC42-E3EB-432E-9B5E-12BC378EA07C}" type="pres">
      <dgm:prSet presAssocID="{B67EB161-F7A5-4EA3-B9D2-F46A0E62199A}" presName="bgChev" presStyleLbl="node1" presStyleIdx="0" presStyleCnt="5"/>
      <dgm:spPr/>
    </dgm:pt>
    <dgm:pt modelId="{0D16A661-69CE-4F91-9DCA-F884B2CF2D11}" type="pres">
      <dgm:prSet presAssocID="{B67EB161-F7A5-4EA3-B9D2-F46A0E62199A}" presName="txNode" presStyleLbl="fgAcc1" presStyleIdx="0" presStyleCnt="5" custScaleX="97047" custScaleY="107528" custLinFactNeighborY="13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04E89E2-A6F3-4C48-9A9C-97571380951D}" type="pres">
      <dgm:prSet presAssocID="{9D40E8C8-04A7-4D5A-A89D-064088691D97}" presName="compositeSpace" presStyleCnt="0"/>
      <dgm:spPr/>
    </dgm:pt>
    <dgm:pt modelId="{69817B34-9F57-488C-B1B3-E31CE590F26E}" type="pres">
      <dgm:prSet presAssocID="{F800C938-AD5C-4AF9-B82B-0EA4BAD501DF}" presName="composite" presStyleCnt="0"/>
      <dgm:spPr/>
    </dgm:pt>
    <dgm:pt modelId="{05643C1F-F43F-4601-86DE-A40105AA1126}" type="pres">
      <dgm:prSet presAssocID="{F800C938-AD5C-4AF9-B82B-0EA4BAD501DF}" presName="bgChev" presStyleLbl="node1" presStyleIdx="1" presStyleCnt="5"/>
      <dgm:spPr/>
    </dgm:pt>
    <dgm:pt modelId="{C6A386F9-8EDA-4958-B4F3-75AB7115812B}" type="pres">
      <dgm:prSet presAssocID="{F800C938-AD5C-4AF9-B82B-0EA4BAD501DF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EFAD29-8108-4C83-87A0-0C27F5D7E9D2}" type="pres">
      <dgm:prSet presAssocID="{AB8888CC-A9D0-437E-97B1-F4893B69FB5F}" presName="compositeSpace" presStyleCnt="0"/>
      <dgm:spPr/>
    </dgm:pt>
    <dgm:pt modelId="{256BFAF3-3EFA-4A61-B442-68CF64EEEE9A}" type="pres">
      <dgm:prSet presAssocID="{46DF32E5-5778-4FE5-9A42-7640B0B67135}" presName="composite" presStyleCnt="0"/>
      <dgm:spPr/>
    </dgm:pt>
    <dgm:pt modelId="{934C9084-A05F-4B61-8B05-23F53A87C7EC}" type="pres">
      <dgm:prSet presAssocID="{46DF32E5-5778-4FE5-9A42-7640B0B67135}" presName="bgChev" presStyleLbl="node1" presStyleIdx="2" presStyleCnt="5"/>
      <dgm:spPr/>
    </dgm:pt>
    <dgm:pt modelId="{C214911B-9BBE-43E6-A91A-7E48DD6BFF53}" type="pres">
      <dgm:prSet presAssocID="{46DF32E5-5778-4FE5-9A42-7640B0B67135}" presName="txNode" presStyleLbl="fgAcc1" presStyleIdx="2" presStyleCnt="5" custScaleX="11007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FC15F3D-0C94-4547-A715-91267F7AA806}" type="pres">
      <dgm:prSet presAssocID="{52B46382-48AB-444F-92B9-5235B25CD217}" presName="compositeSpace" presStyleCnt="0"/>
      <dgm:spPr/>
    </dgm:pt>
    <dgm:pt modelId="{C07D82DD-712E-417C-833A-8D4496C6F5D5}" type="pres">
      <dgm:prSet presAssocID="{6C305C2B-AE7F-40C2-85BB-29F2F167D1B7}" presName="composite" presStyleCnt="0"/>
      <dgm:spPr/>
    </dgm:pt>
    <dgm:pt modelId="{983329C0-31A9-441C-A951-CB55A87B1FF9}" type="pres">
      <dgm:prSet presAssocID="{6C305C2B-AE7F-40C2-85BB-29F2F167D1B7}" presName="bgChev" presStyleLbl="node1" presStyleIdx="3" presStyleCnt="5"/>
      <dgm:spPr/>
    </dgm:pt>
    <dgm:pt modelId="{50FD557D-721A-4545-8B41-726F85576600}" type="pres">
      <dgm:prSet presAssocID="{6C305C2B-AE7F-40C2-85BB-29F2F167D1B7}" presName="txNode" presStyleLbl="fgAcc1" presStyleIdx="3" presStyleCnt="5" custScaleX="10830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87CBFF4-4A14-48FB-A95E-98C8323FE0DD}" type="pres">
      <dgm:prSet presAssocID="{1F81502E-8E91-496D-BD3E-C3E1B073821F}" presName="compositeSpace" presStyleCnt="0"/>
      <dgm:spPr/>
    </dgm:pt>
    <dgm:pt modelId="{54AC5281-41A0-4CCE-9B04-9B8E6DC1B882}" type="pres">
      <dgm:prSet presAssocID="{BC82F249-DB1F-4715-8F26-85DA4DA378F0}" presName="composite" presStyleCnt="0"/>
      <dgm:spPr/>
    </dgm:pt>
    <dgm:pt modelId="{C4A6756C-EF22-47AA-AEBC-9BF5FD2EE0AE}" type="pres">
      <dgm:prSet presAssocID="{BC82F249-DB1F-4715-8F26-85DA4DA378F0}" presName="bgChev" presStyleLbl="node1" presStyleIdx="4" presStyleCnt="5"/>
      <dgm:spPr/>
    </dgm:pt>
    <dgm:pt modelId="{7CF62524-61FE-41DD-9DC5-745602B8042B}" type="pres">
      <dgm:prSet presAssocID="{BC82F249-DB1F-4715-8F26-85DA4DA378F0}" presName="txNode" presStyleLbl="fgAcc1" presStyleIdx="4" presStyleCnt="5" custScaleX="211995" custScaleY="331828" custLinFactY="31363" custLinFactNeighborY="10000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2464F7FA-2B93-4AE4-A308-3B5DC787CD50}" srcId="{302A14FD-84CA-4F57-B20F-E826CB4BF0FB}" destId="{BC82F249-DB1F-4715-8F26-85DA4DA378F0}" srcOrd="4" destOrd="0" parTransId="{FD745E11-CA5E-4A2F-A097-FB94F498945D}" sibTransId="{30D934C0-08AC-48CD-8129-034A46E3914F}"/>
    <dgm:cxn modelId="{409E8670-12FF-4AB4-ACA6-F89262C9FBEA}" type="presOf" srcId="{F800C938-AD5C-4AF9-B82B-0EA4BAD501DF}" destId="{C6A386F9-8EDA-4958-B4F3-75AB7115812B}" srcOrd="0" destOrd="0" presId="urn:microsoft.com/office/officeart/2005/8/layout/chevronAccent+Icon"/>
    <dgm:cxn modelId="{58C0AA7D-0783-4AD7-B99A-88214ED6496B}" type="presOf" srcId="{302A14FD-84CA-4F57-B20F-E826CB4BF0FB}" destId="{73DA4B34-CEC3-4387-8DDF-BA229DCC32AA}" srcOrd="0" destOrd="0" presId="urn:microsoft.com/office/officeart/2005/8/layout/chevronAccent+Icon"/>
    <dgm:cxn modelId="{F4F31B22-B832-4DA8-BC96-60A2F006084F}" srcId="{302A14FD-84CA-4F57-B20F-E826CB4BF0FB}" destId="{B67EB161-F7A5-4EA3-B9D2-F46A0E62199A}" srcOrd="0" destOrd="0" parTransId="{67A58ADE-5253-4AD7-983C-70D202A33C6E}" sibTransId="{9D40E8C8-04A7-4D5A-A89D-064088691D97}"/>
    <dgm:cxn modelId="{3C0D8226-336B-41F9-A4BA-95D71CA63A8C}" srcId="{302A14FD-84CA-4F57-B20F-E826CB4BF0FB}" destId="{F800C938-AD5C-4AF9-B82B-0EA4BAD501DF}" srcOrd="1" destOrd="0" parTransId="{B7BAC105-4412-4EE2-B0FC-54D200D3CF08}" sibTransId="{AB8888CC-A9D0-437E-97B1-F4893B69FB5F}"/>
    <dgm:cxn modelId="{C36F92F8-F874-44BF-9F55-79B22B45EA1E}" type="presOf" srcId="{46DF32E5-5778-4FE5-9A42-7640B0B67135}" destId="{C214911B-9BBE-43E6-A91A-7E48DD6BFF53}" srcOrd="0" destOrd="0" presId="urn:microsoft.com/office/officeart/2005/8/layout/chevronAccent+Icon"/>
    <dgm:cxn modelId="{A0DECBCB-6E7D-449D-935F-62F09168FFF0}" type="presOf" srcId="{BC82F249-DB1F-4715-8F26-85DA4DA378F0}" destId="{7CF62524-61FE-41DD-9DC5-745602B8042B}" srcOrd="0" destOrd="0" presId="urn:microsoft.com/office/officeart/2005/8/layout/chevronAccent+Icon"/>
    <dgm:cxn modelId="{78162A08-5078-440B-AAD3-3C7D075EF25A}" type="presOf" srcId="{B67EB161-F7A5-4EA3-B9D2-F46A0E62199A}" destId="{0D16A661-69CE-4F91-9DCA-F884B2CF2D11}" srcOrd="0" destOrd="0" presId="urn:microsoft.com/office/officeart/2005/8/layout/chevronAccent+Icon"/>
    <dgm:cxn modelId="{2D258F66-8C49-4992-94CD-1D6250639D27}" srcId="{302A14FD-84CA-4F57-B20F-E826CB4BF0FB}" destId="{6C305C2B-AE7F-40C2-85BB-29F2F167D1B7}" srcOrd="3" destOrd="0" parTransId="{98E68112-B3FE-4895-A949-795078D19919}" sibTransId="{1F81502E-8E91-496D-BD3E-C3E1B073821F}"/>
    <dgm:cxn modelId="{75F4B2DA-52C7-41A3-A92C-9894A7EC6220}" srcId="{302A14FD-84CA-4F57-B20F-E826CB4BF0FB}" destId="{46DF32E5-5778-4FE5-9A42-7640B0B67135}" srcOrd="2" destOrd="0" parTransId="{BAF88AE7-6847-42E3-A62E-F5659A996593}" sibTransId="{52B46382-48AB-444F-92B9-5235B25CD217}"/>
    <dgm:cxn modelId="{1A1F627A-D927-4AF9-812D-ED3A5D3B27A4}" type="presOf" srcId="{6C305C2B-AE7F-40C2-85BB-29F2F167D1B7}" destId="{50FD557D-721A-4545-8B41-726F85576600}" srcOrd="0" destOrd="0" presId="urn:microsoft.com/office/officeart/2005/8/layout/chevronAccent+Icon"/>
    <dgm:cxn modelId="{61C5ADCB-59C9-4E07-8239-8C8BBDDD67CC}" type="presParOf" srcId="{73DA4B34-CEC3-4387-8DDF-BA229DCC32AA}" destId="{2DCCAA21-33BB-4FA1-82F3-5109FF4A8C14}" srcOrd="0" destOrd="0" presId="urn:microsoft.com/office/officeart/2005/8/layout/chevronAccent+Icon"/>
    <dgm:cxn modelId="{FBF7B81B-4D9C-42F9-B09F-C17F608E500D}" type="presParOf" srcId="{2DCCAA21-33BB-4FA1-82F3-5109FF4A8C14}" destId="{3E6BEC42-E3EB-432E-9B5E-12BC378EA07C}" srcOrd="0" destOrd="0" presId="urn:microsoft.com/office/officeart/2005/8/layout/chevronAccent+Icon"/>
    <dgm:cxn modelId="{CA3F2B93-87A7-4596-B8C6-EC8EAD97B07B}" type="presParOf" srcId="{2DCCAA21-33BB-4FA1-82F3-5109FF4A8C14}" destId="{0D16A661-69CE-4F91-9DCA-F884B2CF2D11}" srcOrd="1" destOrd="0" presId="urn:microsoft.com/office/officeart/2005/8/layout/chevronAccent+Icon"/>
    <dgm:cxn modelId="{43A1FE70-C1BD-421E-B132-FF1B894F5B8A}" type="presParOf" srcId="{73DA4B34-CEC3-4387-8DDF-BA229DCC32AA}" destId="{404E89E2-A6F3-4C48-9A9C-97571380951D}" srcOrd="1" destOrd="0" presId="urn:microsoft.com/office/officeart/2005/8/layout/chevronAccent+Icon"/>
    <dgm:cxn modelId="{3F3CD6B4-7248-4D68-8579-7C072D5AF37E}" type="presParOf" srcId="{73DA4B34-CEC3-4387-8DDF-BA229DCC32AA}" destId="{69817B34-9F57-488C-B1B3-E31CE590F26E}" srcOrd="2" destOrd="0" presId="urn:microsoft.com/office/officeart/2005/8/layout/chevronAccent+Icon"/>
    <dgm:cxn modelId="{266D43E5-3ACF-4CFE-AB01-80EEB77CE3E5}" type="presParOf" srcId="{69817B34-9F57-488C-B1B3-E31CE590F26E}" destId="{05643C1F-F43F-4601-86DE-A40105AA1126}" srcOrd="0" destOrd="0" presId="urn:microsoft.com/office/officeart/2005/8/layout/chevronAccent+Icon"/>
    <dgm:cxn modelId="{19018426-EB25-4CE0-9402-0A132A478C9B}" type="presParOf" srcId="{69817B34-9F57-488C-B1B3-E31CE590F26E}" destId="{C6A386F9-8EDA-4958-B4F3-75AB7115812B}" srcOrd="1" destOrd="0" presId="urn:microsoft.com/office/officeart/2005/8/layout/chevronAccent+Icon"/>
    <dgm:cxn modelId="{FFC815FA-4263-44CF-ADD9-7B8EF338FC14}" type="presParOf" srcId="{73DA4B34-CEC3-4387-8DDF-BA229DCC32AA}" destId="{C3EFAD29-8108-4C83-87A0-0C27F5D7E9D2}" srcOrd="3" destOrd="0" presId="urn:microsoft.com/office/officeart/2005/8/layout/chevronAccent+Icon"/>
    <dgm:cxn modelId="{C45B78C1-2DFA-4CB0-ADDD-4EB4A753C7F1}" type="presParOf" srcId="{73DA4B34-CEC3-4387-8DDF-BA229DCC32AA}" destId="{256BFAF3-3EFA-4A61-B442-68CF64EEEE9A}" srcOrd="4" destOrd="0" presId="urn:microsoft.com/office/officeart/2005/8/layout/chevronAccent+Icon"/>
    <dgm:cxn modelId="{FD433F6D-B6E4-4E70-AA49-20585EF45C2B}" type="presParOf" srcId="{256BFAF3-3EFA-4A61-B442-68CF64EEEE9A}" destId="{934C9084-A05F-4B61-8B05-23F53A87C7EC}" srcOrd="0" destOrd="0" presId="urn:microsoft.com/office/officeart/2005/8/layout/chevronAccent+Icon"/>
    <dgm:cxn modelId="{21E4F0AB-CF36-4F53-89DF-53F1E4455960}" type="presParOf" srcId="{256BFAF3-3EFA-4A61-B442-68CF64EEEE9A}" destId="{C214911B-9BBE-43E6-A91A-7E48DD6BFF53}" srcOrd="1" destOrd="0" presId="urn:microsoft.com/office/officeart/2005/8/layout/chevronAccent+Icon"/>
    <dgm:cxn modelId="{CD087E17-65BD-4D0F-A1E0-6BB8D3279CF9}" type="presParOf" srcId="{73DA4B34-CEC3-4387-8DDF-BA229DCC32AA}" destId="{CFC15F3D-0C94-4547-A715-91267F7AA806}" srcOrd="5" destOrd="0" presId="urn:microsoft.com/office/officeart/2005/8/layout/chevronAccent+Icon"/>
    <dgm:cxn modelId="{92C37A6B-777D-4733-B27E-E76568A16F54}" type="presParOf" srcId="{73DA4B34-CEC3-4387-8DDF-BA229DCC32AA}" destId="{C07D82DD-712E-417C-833A-8D4496C6F5D5}" srcOrd="6" destOrd="0" presId="urn:microsoft.com/office/officeart/2005/8/layout/chevronAccent+Icon"/>
    <dgm:cxn modelId="{C215B8EC-7939-4DD0-A361-843CAF41B65F}" type="presParOf" srcId="{C07D82DD-712E-417C-833A-8D4496C6F5D5}" destId="{983329C0-31A9-441C-A951-CB55A87B1FF9}" srcOrd="0" destOrd="0" presId="urn:microsoft.com/office/officeart/2005/8/layout/chevronAccent+Icon"/>
    <dgm:cxn modelId="{F093A3BC-A3F7-496F-8647-B18265777367}" type="presParOf" srcId="{C07D82DD-712E-417C-833A-8D4496C6F5D5}" destId="{50FD557D-721A-4545-8B41-726F85576600}" srcOrd="1" destOrd="0" presId="urn:microsoft.com/office/officeart/2005/8/layout/chevronAccent+Icon"/>
    <dgm:cxn modelId="{1EDB48A7-E5E1-4B0A-94C0-DF3C8DA76E65}" type="presParOf" srcId="{73DA4B34-CEC3-4387-8DDF-BA229DCC32AA}" destId="{487CBFF4-4A14-48FB-A95E-98C8323FE0DD}" srcOrd="7" destOrd="0" presId="urn:microsoft.com/office/officeart/2005/8/layout/chevronAccent+Icon"/>
    <dgm:cxn modelId="{A6B741A1-4573-4C84-85B6-45C6750E3D6A}" type="presParOf" srcId="{73DA4B34-CEC3-4387-8DDF-BA229DCC32AA}" destId="{54AC5281-41A0-4CCE-9B04-9B8E6DC1B882}" srcOrd="8" destOrd="0" presId="urn:microsoft.com/office/officeart/2005/8/layout/chevronAccent+Icon"/>
    <dgm:cxn modelId="{FA78D9E0-0AFA-4F41-9827-59276370AF28}" type="presParOf" srcId="{54AC5281-41A0-4CCE-9B04-9B8E6DC1B882}" destId="{C4A6756C-EF22-47AA-AEBC-9BF5FD2EE0AE}" srcOrd="0" destOrd="0" presId="urn:microsoft.com/office/officeart/2005/8/layout/chevronAccent+Icon"/>
    <dgm:cxn modelId="{416B8FA8-2CFF-46DF-ACA2-A93F8E813660}" type="presParOf" srcId="{54AC5281-41A0-4CCE-9B04-9B8E6DC1B882}" destId="{7CF62524-61FE-41DD-9DC5-745602B8042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6A26D-019E-4814-A61E-47D2888805C1}">
      <dsp:nvSpPr>
        <dsp:cNvPr id="0" name=""/>
        <dsp:cNvSpPr/>
      </dsp:nvSpPr>
      <dsp:spPr>
        <a:xfrm>
          <a:off x="2133600" y="1371600"/>
          <a:ext cx="1676400" cy="167640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200" kern="1200" dirty="0"/>
        </a:p>
      </dsp:txBody>
      <dsp:txXfrm>
        <a:off x="2470631" y="1764289"/>
        <a:ext cx="1002338" cy="861704"/>
      </dsp:txXfrm>
    </dsp:sp>
    <dsp:sp modelId="{81E64F95-CD06-45BB-8A31-D558B1906ECF}">
      <dsp:nvSpPr>
        <dsp:cNvPr id="0" name=""/>
        <dsp:cNvSpPr/>
      </dsp:nvSpPr>
      <dsp:spPr>
        <a:xfrm>
          <a:off x="1158240" y="975360"/>
          <a:ext cx="1219200" cy="121920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3600" kern="1200" dirty="0"/>
        </a:p>
      </dsp:txBody>
      <dsp:txXfrm>
        <a:off x="1465177" y="1284152"/>
        <a:ext cx="605326" cy="601616"/>
      </dsp:txXfrm>
    </dsp:sp>
    <dsp:sp modelId="{C181C590-53B3-4917-8A49-4D470AC81536}">
      <dsp:nvSpPr>
        <dsp:cNvPr id="0" name=""/>
        <dsp:cNvSpPr/>
      </dsp:nvSpPr>
      <dsp:spPr>
        <a:xfrm rot="20700000">
          <a:off x="1841116" y="134236"/>
          <a:ext cx="1194567" cy="119456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4000" kern="1200" dirty="0"/>
        </a:p>
      </dsp:txBody>
      <dsp:txXfrm rot="-20700000">
        <a:off x="2103120" y="396240"/>
        <a:ext cx="670560" cy="670560"/>
      </dsp:txXfrm>
    </dsp:sp>
    <dsp:sp modelId="{4F9C1B4F-EAB2-49D6-B70C-6CA210DAB0A5}">
      <dsp:nvSpPr>
        <dsp:cNvPr id="0" name=""/>
        <dsp:cNvSpPr/>
      </dsp:nvSpPr>
      <dsp:spPr>
        <a:xfrm>
          <a:off x="1992536" y="1125475"/>
          <a:ext cx="2145792" cy="2145792"/>
        </a:xfrm>
        <a:prstGeom prst="circularArrow">
          <a:avLst>
            <a:gd name="adj1" fmla="val 4687"/>
            <a:gd name="adj2" fmla="val 299029"/>
            <a:gd name="adj3" fmla="val 2480720"/>
            <a:gd name="adj4" fmla="val 1593986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B088E7-E4C4-4BBC-B571-8F097B9884B5}">
      <dsp:nvSpPr>
        <dsp:cNvPr id="0" name=""/>
        <dsp:cNvSpPr/>
      </dsp:nvSpPr>
      <dsp:spPr>
        <a:xfrm>
          <a:off x="942322" y="710516"/>
          <a:ext cx="1559052" cy="15590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120963-0D49-422F-B9DE-3B7FC776DABB}">
      <dsp:nvSpPr>
        <dsp:cNvPr id="0" name=""/>
        <dsp:cNvSpPr/>
      </dsp:nvSpPr>
      <dsp:spPr>
        <a:xfrm>
          <a:off x="1564800" y="-122499"/>
          <a:ext cx="1680972" cy="168097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BEC42-E3EB-432E-9B5E-12BC378EA07C}">
      <dsp:nvSpPr>
        <dsp:cNvPr id="0" name=""/>
        <dsp:cNvSpPr/>
      </dsp:nvSpPr>
      <dsp:spPr>
        <a:xfrm>
          <a:off x="3127" y="1090661"/>
          <a:ext cx="1082881" cy="4179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6A661-69CE-4F91-9DCA-F884B2CF2D11}">
      <dsp:nvSpPr>
        <dsp:cNvPr id="0" name=""/>
        <dsp:cNvSpPr/>
      </dsp:nvSpPr>
      <dsp:spPr>
        <a:xfrm>
          <a:off x="291895" y="1296141"/>
          <a:ext cx="914432" cy="151217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latin typeface="Adobe Arabic" pitchFamily="18" charset="-78"/>
              <a:cs typeface="Adobe Arabic" pitchFamily="18" charset="-78"/>
            </a:rPr>
            <a:t>Idé fase</a:t>
          </a:r>
          <a:endParaRPr lang="da-DK" sz="1800" kern="1200" dirty="0">
            <a:latin typeface="Adobe Arabic" pitchFamily="18" charset="-78"/>
            <a:cs typeface="Adobe Arabic" pitchFamily="18" charset="-78"/>
          </a:endParaRPr>
        </a:p>
      </dsp:txBody>
      <dsp:txXfrm>
        <a:off x="318678" y="1322924"/>
        <a:ext cx="860866" cy="1458604"/>
      </dsp:txXfrm>
    </dsp:sp>
    <dsp:sp modelId="{05643C1F-F43F-4601-86DE-A40105AA1126}">
      <dsp:nvSpPr>
        <dsp:cNvPr id="0" name=""/>
        <dsp:cNvSpPr/>
      </dsp:nvSpPr>
      <dsp:spPr>
        <a:xfrm>
          <a:off x="1240018" y="1142910"/>
          <a:ext cx="1082881" cy="4179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386F9-8EDA-4958-B4F3-75AB7115812B}">
      <dsp:nvSpPr>
        <dsp:cNvPr id="0" name=""/>
        <dsp:cNvSpPr/>
      </dsp:nvSpPr>
      <dsp:spPr>
        <a:xfrm>
          <a:off x="1528786" y="1247408"/>
          <a:ext cx="914432" cy="417992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>
              <a:latin typeface="Adobe Arabic" pitchFamily="18" charset="-78"/>
              <a:cs typeface="Adobe Arabic" pitchFamily="18" charset="-78"/>
            </a:rPr>
            <a:t>Koncept</a:t>
          </a:r>
          <a:br>
            <a:rPr lang="da-DK" sz="16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6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600" kern="1200" dirty="0">
            <a:latin typeface="Adobe Arabic" pitchFamily="18" charset="-78"/>
            <a:cs typeface="Adobe Arabic" pitchFamily="18" charset="-78"/>
          </a:endParaRPr>
        </a:p>
      </dsp:txBody>
      <dsp:txXfrm>
        <a:off x="1541029" y="1259651"/>
        <a:ext cx="889946" cy="393506"/>
      </dsp:txXfrm>
    </dsp:sp>
    <dsp:sp modelId="{934C9084-A05F-4B61-8B05-23F53A87C7EC}">
      <dsp:nvSpPr>
        <dsp:cNvPr id="0" name=""/>
        <dsp:cNvSpPr/>
      </dsp:nvSpPr>
      <dsp:spPr>
        <a:xfrm>
          <a:off x="2476909" y="1142910"/>
          <a:ext cx="1082881" cy="4179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911B-9BBE-43E6-A91A-7E48DD6BFF53}">
      <dsp:nvSpPr>
        <dsp:cNvPr id="0" name=""/>
        <dsp:cNvSpPr/>
      </dsp:nvSpPr>
      <dsp:spPr>
        <a:xfrm>
          <a:off x="2719608" y="1247408"/>
          <a:ext cx="1006571" cy="41799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latin typeface="Adobe Arabic" pitchFamily="18" charset="-78"/>
              <a:cs typeface="Adobe Arabic" pitchFamily="18" charset="-78"/>
            </a:rPr>
            <a:t>Konstruktions</a:t>
          </a:r>
          <a:br>
            <a:rPr lang="da-DK" sz="12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2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200" kern="1200" dirty="0">
            <a:latin typeface="Adobe Arabic" pitchFamily="18" charset="-78"/>
            <a:cs typeface="Adobe Arabic" pitchFamily="18" charset="-78"/>
          </a:endParaRPr>
        </a:p>
      </dsp:txBody>
      <dsp:txXfrm>
        <a:off x="2731851" y="1259651"/>
        <a:ext cx="982085" cy="393506"/>
      </dsp:txXfrm>
    </dsp:sp>
    <dsp:sp modelId="{983329C0-31A9-441C-A951-CB55A87B1FF9}">
      <dsp:nvSpPr>
        <dsp:cNvPr id="0" name=""/>
        <dsp:cNvSpPr/>
      </dsp:nvSpPr>
      <dsp:spPr>
        <a:xfrm>
          <a:off x="3759869" y="1142910"/>
          <a:ext cx="1082881" cy="4179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D557D-721A-4545-8B41-726F85576600}">
      <dsp:nvSpPr>
        <dsp:cNvPr id="0" name=""/>
        <dsp:cNvSpPr/>
      </dsp:nvSpPr>
      <dsp:spPr>
        <a:xfrm>
          <a:off x="4010675" y="1247408"/>
          <a:ext cx="990358" cy="417992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latin typeface="Adobe Arabic" pitchFamily="18" charset="-78"/>
              <a:cs typeface="Adobe Arabic" pitchFamily="18" charset="-78"/>
            </a:rPr>
            <a:t>Produktions</a:t>
          </a:r>
          <a:br>
            <a:rPr lang="da-DK" sz="12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2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200" kern="1200" dirty="0">
            <a:latin typeface="Adobe Arabic" pitchFamily="18" charset="-78"/>
            <a:cs typeface="Adobe Arabic" pitchFamily="18" charset="-78"/>
          </a:endParaRPr>
        </a:p>
      </dsp:txBody>
      <dsp:txXfrm>
        <a:off x="4022918" y="1259651"/>
        <a:ext cx="965872" cy="393506"/>
      </dsp:txXfrm>
    </dsp:sp>
    <dsp:sp modelId="{C4A6756C-EF22-47AA-AEBC-9BF5FD2EE0AE}">
      <dsp:nvSpPr>
        <dsp:cNvPr id="0" name=""/>
        <dsp:cNvSpPr/>
      </dsp:nvSpPr>
      <dsp:spPr>
        <a:xfrm>
          <a:off x="5034723" y="1142910"/>
          <a:ext cx="1082881" cy="4179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62524-61FE-41DD-9DC5-745602B8042B}">
      <dsp:nvSpPr>
        <dsp:cNvPr id="0" name=""/>
        <dsp:cNvSpPr/>
      </dsp:nvSpPr>
      <dsp:spPr>
        <a:xfrm>
          <a:off x="5238083" y="1247408"/>
          <a:ext cx="1085249" cy="417992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latin typeface="Adobe Arabic" pitchFamily="18" charset="-78"/>
              <a:cs typeface="Adobe Arabic" pitchFamily="18" charset="-78"/>
            </a:rPr>
            <a:t>Implementerings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200" kern="1200" dirty="0">
            <a:latin typeface="Adobe Arabic" pitchFamily="18" charset="-78"/>
            <a:cs typeface="Adobe Arabic" pitchFamily="18" charset="-78"/>
          </a:endParaRPr>
        </a:p>
      </dsp:txBody>
      <dsp:txXfrm>
        <a:off x="5250326" y="1259651"/>
        <a:ext cx="1060763" cy="393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BEC42-E3EB-432E-9B5E-12BC378EA07C}">
      <dsp:nvSpPr>
        <dsp:cNvPr id="0" name=""/>
        <dsp:cNvSpPr/>
      </dsp:nvSpPr>
      <dsp:spPr>
        <a:xfrm>
          <a:off x="1684" y="1322999"/>
          <a:ext cx="1071760" cy="41369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6A661-69CE-4F91-9DCA-F884B2CF2D11}">
      <dsp:nvSpPr>
        <dsp:cNvPr id="0" name=""/>
        <dsp:cNvSpPr/>
      </dsp:nvSpPr>
      <dsp:spPr>
        <a:xfrm>
          <a:off x="265404" y="1462051"/>
          <a:ext cx="949208" cy="42415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>
              <a:latin typeface="Adobe Arabic" pitchFamily="18" charset="-78"/>
              <a:cs typeface="Adobe Arabic" pitchFamily="18" charset="-78"/>
            </a:rPr>
            <a:t>Idé fase</a:t>
          </a:r>
          <a:endParaRPr lang="da-DK" sz="1600" kern="1200" dirty="0">
            <a:latin typeface="Adobe Arabic" pitchFamily="18" charset="-78"/>
            <a:cs typeface="Adobe Arabic" pitchFamily="18" charset="-78"/>
          </a:endParaRPr>
        </a:p>
      </dsp:txBody>
      <dsp:txXfrm>
        <a:off x="277827" y="1474474"/>
        <a:ext cx="924362" cy="399311"/>
      </dsp:txXfrm>
    </dsp:sp>
    <dsp:sp modelId="{05643C1F-F43F-4601-86DE-A40105AA1126}">
      <dsp:nvSpPr>
        <dsp:cNvPr id="0" name=""/>
        <dsp:cNvSpPr/>
      </dsp:nvSpPr>
      <dsp:spPr>
        <a:xfrm>
          <a:off x="1247956" y="1273901"/>
          <a:ext cx="1071760" cy="41369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386F9-8EDA-4958-B4F3-75AB7115812B}">
      <dsp:nvSpPr>
        <dsp:cNvPr id="0" name=""/>
        <dsp:cNvSpPr/>
      </dsp:nvSpPr>
      <dsp:spPr>
        <a:xfrm>
          <a:off x="1488049" y="1400374"/>
          <a:ext cx="996460" cy="176797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>
              <a:latin typeface="Adobe Arabic" pitchFamily="18" charset="-78"/>
              <a:cs typeface="Adobe Arabic" pitchFamily="18" charset="-78"/>
            </a:rPr>
            <a:t>Koncept</a:t>
          </a:r>
          <a:br>
            <a:rPr lang="da-DK" sz="20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20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2000" kern="1200" dirty="0">
            <a:latin typeface="Adobe Arabic" pitchFamily="18" charset="-78"/>
            <a:cs typeface="Adobe Arabic" pitchFamily="18" charset="-78"/>
          </a:endParaRPr>
        </a:p>
      </dsp:txBody>
      <dsp:txXfrm>
        <a:off x="1517234" y="1429559"/>
        <a:ext cx="938090" cy="1709607"/>
      </dsp:txXfrm>
    </dsp:sp>
    <dsp:sp modelId="{934C9084-A05F-4B61-8B05-23F53A87C7EC}">
      <dsp:nvSpPr>
        <dsp:cNvPr id="0" name=""/>
        <dsp:cNvSpPr/>
      </dsp:nvSpPr>
      <dsp:spPr>
        <a:xfrm>
          <a:off x="2517853" y="1325613"/>
          <a:ext cx="1071760" cy="41369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911B-9BBE-43E6-A91A-7E48DD6BFF53}">
      <dsp:nvSpPr>
        <dsp:cNvPr id="0" name=""/>
        <dsp:cNvSpPr/>
      </dsp:nvSpPr>
      <dsp:spPr>
        <a:xfrm>
          <a:off x="2758060" y="1429038"/>
          <a:ext cx="996234" cy="41369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>
              <a:latin typeface="Adobe Arabic" pitchFamily="18" charset="-78"/>
              <a:cs typeface="Adobe Arabic" pitchFamily="18" charset="-78"/>
            </a:rPr>
            <a:t>Konstruktions</a:t>
          </a:r>
          <a:br>
            <a:rPr lang="da-DK" sz="11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1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100" kern="1200" dirty="0">
            <a:latin typeface="Adobe Arabic" pitchFamily="18" charset="-78"/>
            <a:cs typeface="Adobe Arabic" pitchFamily="18" charset="-78"/>
          </a:endParaRPr>
        </a:p>
      </dsp:txBody>
      <dsp:txXfrm>
        <a:off x="2770177" y="1441155"/>
        <a:ext cx="972000" cy="389465"/>
      </dsp:txXfrm>
    </dsp:sp>
    <dsp:sp modelId="{983329C0-31A9-441C-A951-CB55A87B1FF9}">
      <dsp:nvSpPr>
        <dsp:cNvPr id="0" name=""/>
        <dsp:cNvSpPr/>
      </dsp:nvSpPr>
      <dsp:spPr>
        <a:xfrm>
          <a:off x="3787638" y="1325613"/>
          <a:ext cx="1071760" cy="41369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D557D-721A-4545-8B41-726F85576600}">
      <dsp:nvSpPr>
        <dsp:cNvPr id="0" name=""/>
        <dsp:cNvSpPr/>
      </dsp:nvSpPr>
      <dsp:spPr>
        <a:xfrm>
          <a:off x="4035868" y="1429038"/>
          <a:ext cx="980187" cy="41369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>
              <a:latin typeface="Adobe Arabic" pitchFamily="18" charset="-78"/>
              <a:cs typeface="Adobe Arabic" pitchFamily="18" charset="-78"/>
            </a:rPr>
            <a:t>Produktions</a:t>
          </a:r>
          <a:br>
            <a:rPr lang="da-DK" sz="11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1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100" kern="1200" dirty="0">
            <a:latin typeface="Adobe Arabic" pitchFamily="18" charset="-78"/>
            <a:cs typeface="Adobe Arabic" pitchFamily="18" charset="-78"/>
          </a:endParaRPr>
        </a:p>
      </dsp:txBody>
      <dsp:txXfrm>
        <a:off x="4047985" y="1441155"/>
        <a:ext cx="955953" cy="389465"/>
      </dsp:txXfrm>
    </dsp:sp>
    <dsp:sp modelId="{C4A6756C-EF22-47AA-AEBC-9BF5FD2EE0AE}">
      <dsp:nvSpPr>
        <dsp:cNvPr id="0" name=""/>
        <dsp:cNvSpPr/>
      </dsp:nvSpPr>
      <dsp:spPr>
        <a:xfrm>
          <a:off x="5049399" y="1325613"/>
          <a:ext cx="1071760" cy="41369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62524-61FE-41DD-9DC5-745602B8042B}">
      <dsp:nvSpPr>
        <dsp:cNvPr id="0" name=""/>
        <dsp:cNvSpPr/>
      </dsp:nvSpPr>
      <dsp:spPr>
        <a:xfrm>
          <a:off x="5250671" y="1429038"/>
          <a:ext cx="1074103" cy="413699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>
              <a:latin typeface="Adobe Arabic" pitchFamily="18" charset="-78"/>
              <a:cs typeface="Adobe Arabic" pitchFamily="18" charset="-78"/>
            </a:rPr>
            <a:t>Implementerings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100" kern="1200" dirty="0">
            <a:latin typeface="Adobe Arabic" pitchFamily="18" charset="-78"/>
            <a:cs typeface="Adobe Arabic" pitchFamily="18" charset="-78"/>
          </a:endParaRPr>
        </a:p>
      </dsp:txBody>
      <dsp:txXfrm>
        <a:off x="5262788" y="1441155"/>
        <a:ext cx="1049869" cy="3894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BEC42-E3EB-432E-9B5E-12BC378EA07C}">
      <dsp:nvSpPr>
        <dsp:cNvPr id="0" name=""/>
        <dsp:cNvSpPr/>
      </dsp:nvSpPr>
      <dsp:spPr>
        <a:xfrm>
          <a:off x="253" y="1328757"/>
          <a:ext cx="1048128" cy="40457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6A661-69CE-4F91-9DCA-F884B2CF2D11}">
      <dsp:nvSpPr>
        <dsp:cNvPr id="0" name=""/>
        <dsp:cNvSpPr/>
      </dsp:nvSpPr>
      <dsp:spPr>
        <a:xfrm>
          <a:off x="258158" y="1464744"/>
          <a:ext cx="928278" cy="41480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latin typeface="Adobe Arabic" pitchFamily="18" charset="-78"/>
              <a:cs typeface="Adobe Arabic" pitchFamily="18" charset="-78"/>
            </a:rPr>
            <a:t>Idé fase</a:t>
          </a:r>
          <a:endParaRPr lang="da-DK" sz="1800" kern="1200" dirty="0">
            <a:latin typeface="Adobe Arabic" pitchFamily="18" charset="-78"/>
            <a:cs typeface="Adobe Arabic" pitchFamily="18" charset="-78"/>
          </a:endParaRPr>
        </a:p>
      </dsp:txBody>
      <dsp:txXfrm>
        <a:off x="270307" y="1476893"/>
        <a:ext cx="903980" cy="390507"/>
      </dsp:txXfrm>
    </dsp:sp>
    <dsp:sp modelId="{05643C1F-F43F-4601-86DE-A40105AA1126}">
      <dsp:nvSpPr>
        <dsp:cNvPr id="0" name=""/>
        <dsp:cNvSpPr/>
      </dsp:nvSpPr>
      <dsp:spPr>
        <a:xfrm>
          <a:off x="1219045" y="1337543"/>
          <a:ext cx="1048128" cy="40457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386F9-8EDA-4958-B4F3-75AB7115812B}">
      <dsp:nvSpPr>
        <dsp:cNvPr id="0" name=""/>
        <dsp:cNvSpPr/>
      </dsp:nvSpPr>
      <dsp:spPr>
        <a:xfrm>
          <a:off x="1520514" y="1466636"/>
          <a:ext cx="841150" cy="37966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>
              <a:latin typeface="Adobe Arabic" pitchFamily="18" charset="-78"/>
              <a:cs typeface="Adobe Arabic" pitchFamily="18" charset="-78"/>
            </a:rPr>
            <a:t>Koncept</a:t>
          </a:r>
          <a:br>
            <a:rPr lang="da-DK" sz="16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6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600" kern="1200" dirty="0">
            <a:latin typeface="Adobe Arabic" pitchFamily="18" charset="-78"/>
            <a:cs typeface="Adobe Arabic" pitchFamily="18" charset="-78"/>
          </a:endParaRPr>
        </a:p>
      </dsp:txBody>
      <dsp:txXfrm>
        <a:off x="1531634" y="1477756"/>
        <a:ext cx="818910" cy="357423"/>
      </dsp:txXfrm>
    </dsp:sp>
    <dsp:sp modelId="{934C9084-A05F-4B61-8B05-23F53A87C7EC}">
      <dsp:nvSpPr>
        <dsp:cNvPr id="0" name=""/>
        <dsp:cNvSpPr/>
      </dsp:nvSpPr>
      <dsp:spPr>
        <a:xfrm>
          <a:off x="2394273" y="1280742"/>
          <a:ext cx="1048128" cy="40457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911B-9BBE-43E6-A91A-7E48DD6BFF53}">
      <dsp:nvSpPr>
        <dsp:cNvPr id="0" name=""/>
        <dsp:cNvSpPr/>
      </dsp:nvSpPr>
      <dsp:spPr>
        <a:xfrm>
          <a:off x="2420232" y="1441856"/>
          <a:ext cx="1392170" cy="172649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latin typeface="Adobe Arabic" pitchFamily="18" charset="-78"/>
              <a:cs typeface="Adobe Arabic" pitchFamily="18" charset="-78"/>
            </a:rPr>
            <a:t>Konstruktions</a:t>
          </a:r>
          <a:br>
            <a:rPr lang="da-DK" sz="18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8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800" kern="1200" dirty="0">
            <a:latin typeface="Adobe Arabic" pitchFamily="18" charset="-78"/>
            <a:cs typeface="Adobe Arabic" pitchFamily="18" charset="-78"/>
          </a:endParaRPr>
        </a:p>
      </dsp:txBody>
      <dsp:txXfrm>
        <a:off x="2461007" y="1482631"/>
        <a:ext cx="1310620" cy="1644945"/>
      </dsp:txXfrm>
    </dsp:sp>
    <dsp:sp modelId="{983329C0-31A9-441C-A951-CB55A87B1FF9}">
      <dsp:nvSpPr>
        <dsp:cNvPr id="0" name=""/>
        <dsp:cNvSpPr/>
      </dsp:nvSpPr>
      <dsp:spPr>
        <a:xfrm>
          <a:off x="3845011" y="1331314"/>
          <a:ext cx="1048128" cy="40457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D557D-721A-4545-8B41-726F85576600}">
      <dsp:nvSpPr>
        <dsp:cNvPr id="0" name=""/>
        <dsp:cNvSpPr/>
      </dsp:nvSpPr>
      <dsp:spPr>
        <a:xfrm>
          <a:off x="4087768" y="1432459"/>
          <a:ext cx="958575" cy="40457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latin typeface="Adobe Arabic" pitchFamily="18" charset="-78"/>
              <a:cs typeface="Adobe Arabic" pitchFamily="18" charset="-78"/>
            </a:rPr>
            <a:t>Produktions</a:t>
          </a:r>
          <a:br>
            <a:rPr lang="da-DK" sz="12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2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200" kern="1200" dirty="0">
            <a:latin typeface="Adobe Arabic" pitchFamily="18" charset="-78"/>
            <a:cs typeface="Adobe Arabic" pitchFamily="18" charset="-78"/>
          </a:endParaRPr>
        </a:p>
      </dsp:txBody>
      <dsp:txXfrm>
        <a:off x="4099618" y="1444309"/>
        <a:ext cx="934875" cy="380877"/>
      </dsp:txXfrm>
    </dsp:sp>
    <dsp:sp modelId="{C4A6756C-EF22-47AA-AEBC-9BF5FD2EE0AE}">
      <dsp:nvSpPr>
        <dsp:cNvPr id="0" name=""/>
        <dsp:cNvSpPr/>
      </dsp:nvSpPr>
      <dsp:spPr>
        <a:xfrm>
          <a:off x="5078952" y="1331314"/>
          <a:ext cx="1048128" cy="40457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62524-61FE-41DD-9DC5-745602B8042B}">
      <dsp:nvSpPr>
        <dsp:cNvPr id="0" name=""/>
        <dsp:cNvSpPr/>
      </dsp:nvSpPr>
      <dsp:spPr>
        <a:xfrm>
          <a:off x="5275785" y="1432459"/>
          <a:ext cx="1050420" cy="404577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latin typeface="Adobe Arabic" pitchFamily="18" charset="-78"/>
              <a:cs typeface="Adobe Arabic" pitchFamily="18" charset="-78"/>
            </a:rPr>
            <a:t>Implementerings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200" kern="1200" dirty="0">
            <a:latin typeface="Adobe Arabic" pitchFamily="18" charset="-78"/>
            <a:cs typeface="Adobe Arabic" pitchFamily="18" charset="-78"/>
          </a:endParaRPr>
        </a:p>
      </dsp:txBody>
      <dsp:txXfrm>
        <a:off x="5287635" y="1444309"/>
        <a:ext cx="1026720" cy="380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BEC42-E3EB-432E-9B5E-12BC378EA07C}">
      <dsp:nvSpPr>
        <dsp:cNvPr id="0" name=""/>
        <dsp:cNvSpPr/>
      </dsp:nvSpPr>
      <dsp:spPr>
        <a:xfrm>
          <a:off x="2709" y="1345695"/>
          <a:ext cx="978624" cy="3777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6A661-69CE-4F91-9DCA-F884B2CF2D11}">
      <dsp:nvSpPr>
        <dsp:cNvPr id="0" name=""/>
        <dsp:cNvSpPr/>
      </dsp:nvSpPr>
      <dsp:spPr>
        <a:xfrm>
          <a:off x="243511" y="1472664"/>
          <a:ext cx="866721" cy="38729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>
              <a:latin typeface="Adobe Arabic" pitchFamily="18" charset="-78"/>
              <a:cs typeface="Adobe Arabic" pitchFamily="18" charset="-78"/>
            </a:rPr>
            <a:t>Idé fase</a:t>
          </a:r>
          <a:endParaRPr lang="da-DK" sz="1600" kern="1200" dirty="0">
            <a:latin typeface="Adobe Arabic" pitchFamily="18" charset="-78"/>
            <a:cs typeface="Adobe Arabic" pitchFamily="18" charset="-78"/>
          </a:endParaRPr>
        </a:p>
      </dsp:txBody>
      <dsp:txXfrm>
        <a:off x="254855" y="1484008"/>
        <a:ext cx="844033" cy="364610"/>
      </dsp:txXfrm>
    </dsp:sp>
    <dsp:sp modelId="{05643C1F-F43F-4601-86DE-A40105AA1126}">
      <dsp:nvSpPr>
        <dsp:cNvPr id="0" name=""/>
        <dsp:cNvSpPr/>
      </dsp:nvSpPr>
      <dsp:spPr>
        <a:xfrm>
          <a:off x="1140679" y="1343049"/>
          <a:ext cx="978624" cy="3777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386F9-8EDA-4958-B4F3-75AB7115812B}">
      <dsp:nvSpPr>
        <dsp:cNvPr id="0" name=""/>
        <dsp:cNvSpPr/>
      </dsp:nvSpPr>
      <dsp:spPr>
        <a:xfrm>
          <a:off x="1302503" y="1450243"/>
          <a:ext cx="1024678" cy="397882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latin typeface="Adobe Arabic" pitchFamily="18" charset="-78"/>
              <a:cs typeface="Adobe Arabic" pitchFamily="18" charset="-78"/>
            </a:rPr>
            <a:t>Koncept</a:t>
          </a:r>
          <a:br>
            <a:rPr lang="da-DK" sz="14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4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400" kern="1200" dirty="0">
            <a:latin typeface="Adobe Arabic" pitchFamily="18" charset="-78"/>
            <a:cs typeface="Adobe Arabic" pitchFamily="18" charset="-78"/>
          </a:endParaRPr>
        </a:p>
      </dsp:txBody>
      <dsp:txXfrm>
        <a:off x="1314157" y="1461897"/>
        <a:ext cx="1001370" cy="374574"/>
      </dsp:txXfrm>
    </dsp:sp>
    <dsp:sp modelId="{934C9084-A05F-4B61-8B05-23F53A87C7EC}">
      <dsp:nvSpPr>
        <dsp:cNvPr id="0" name=""/>
        <dsp:cNvSpPr/>
      </dsp:nvSpPr>
      <dsp:spPr>
        <a:xfrm>
          <a:off x="2357628" y="1344110"/>
          <a:ext cx="978624" cy="3777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911B-9BBE-43E6-A91A-7E48DD6BFF53}">
      <dsp:nvSpPr>
        <dsp:cNvPr id="0" name=""/>
        <dsp:cNvSpPr/>
      </dsp:nvSpPr>
      <dsp:spPr>
        <a:xfrm>
          <a:off x="2410542" y="1479896"/>
          <a:ext cx="1242499" cy="39363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>
              <a:latin typeface="Adobe Arabic" pitchFamily="18" charset="-78"/>
              <a:cs typeface="Adobe Arabic" pitchFamily="18" charset="-78"/>
            </a:rPr>
            <a:t>Konstruktions</a:t>
          </a:r>
          <a:br>
            <a:rPr lang="da-DK" sz="16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6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600" kern="1200" dirty="0">
            <a:latin typeface="Adobe Arabic" pitchFamily="18" charset="-78"/>
            <a:cs typeface="Adobe Arabic" pitchFamily="18" charset="-78"/>
          </a:endParaRPr>
        </a:p>
      </dsp:txBody>
      <dsp:txXfrm>
        <a:off x="2422071" y="1491425"/>
        <a:ext cx="1219441" cy="370579"/>
      </dsp:txXfrm>
    </dsp:sp>
    <dsp:sp modelId="{983329C0-31A9-441C-A951-CB55A87B1FF9}">
      <dsp:nvSpPr>
        <dsp:cNvPr id="0" name=""/>
        <dsp:cNvSpPr/>
      </dsp:nvSpPr>
      <dsp:spPr>
        <a:xfrm>
          <a:off x="3683487" y="1300864"/>
          <a:ext cx="978624" cy="3777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D557D-721A-4545-8B41-726F85576600}">
      <dsp:nvSpPr>
        <dsp:cNvPr id="0" name=""/>
        <dsp:cNvSpPr/>
      </dsp:nvSpPr>
      <dsp:spPr>
        <a:xfrm>
          <a:off x="3707613" y="1464633"/>
          <a:ext cx="1300074" cy="158146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>
              <a:latin typeface="Adobe Arabic" pitchFamily="18" charset="-78"/>
              <a:cs typeface="Adobe Arabic" pitchFamily="18" charset="-78"/>
            </a:rPr>
            <a:t>Produktions</a:t>
          </a:r>
          <a:br>
            <a:rPr lang="da-DK" sz="20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20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2000" kern="1200" dirty="0">
            <a:latin typeface="Adobe Arabic" pitchFamily="18" charset="-78"/>
            <a:cs typeface="Adobe Arabic" pitchFamily="18" charset="-78"/>
          </a:endParaRPr>
        </a:p>
      </dsp:txBody>
      <dsp:txXfrm>
        <a:off x="3745691" y="1502711"/>
        <a:ext cx="1223918" cy="1505312"/>
      </dsp:txXfrm>
    </dsp:sp>
    <dsp:sp modelId="{C4A6756C-EF22-47AA-AEBC-9BF5FD2EE0AE}">
      <dsp:nvSpPr>
        <dsp:cNvPr id="0" name=""/>
        <dsp:cNvSpPr/>
      </dsp:nvSpPr>
      <dsp:spPr>
        <a:xfrm>
          <a:off x="5038134" y="1326161"/>
          <a:ext cx="978624" cy="3777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62524-61FE-41DD-9DC5-745602B8042B}">
      <dsp:nvSpPr>
        <dsp:cNvPr id="0" name=""/>
        <dsp:cNvSpPr/>
      </dsp:nvSpPr>
      <dsp:spPr>
        <a:xfrm>
          <a:off x="5100844" y="1376754"/>
          <a:ext cx="1222905" cy="465435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>
              <a:latin typeface="Adobe Arabic" pitchFamily="18" charset="-78"/>
              <a:cs typeface="Adobe Arabic" pitchFamily="18" charset="-78"/>
            </a:rPr>
            <a:t>Implementerings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100" kern="1200" dirty="0">
            <a:latin typeface="Adobe Arabic" pitchFamily="18" charset="-78"/>
            <a:cs typeface="Adobe Arabic" pitchFamily="18" charset="-78"/>
          </a:endParaRPr>
        </a:p>
      </dsp:txBody>
      <dsp:txXfrm>
        <a:off x="5114476" y="1390386"/>
        <a:ext cx="1195641" cy="438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BEC42-E3EB-432E-9B5E-12BC378EA07C}">
      <dsp:nvSpPr>
        <dsp:cNvPr id="0" name=""/>
        <dsp:cNvSpPr/>
      </dsp:nvSpPr>
      <dsp:spPr>
        <a:xfrm>
          <a:off x="1930" y="1159571"/>
          <a:ext cx="984184" cy="37989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6A661-69CE-4F91-9DCA-F884B2CF2D11}">
      <dsp:nvSpPr>
        <dsp:cNvPr id="0" name=""/>
        <dsp:cNvSpPr/>
      </dsp:nvSpPr>
      <dsp:spPr>
        <a:xfrm>
          <a:off x="276650" y="1245226"/>
          <a:ext cx="806547" cy="40849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>
              <a:latin typeface="Adobe Arabic" pitchFamily="18" charset="-78"/>
              <a:cs typeface="Adobe Arabic" pitchFamily="18" charset="-78"/>
            </a:rPr>
            <a:t>Idé fase</a:t>
          </a:r>
          <a:endParaRPr lang="da-DK" sz="1600" kern="1200" dirty="0">
            <a:latin typeface="Adobe Arabic" pitchFamily="18" charset="-78"/>
            <a:cs typeface="Adobe Arabic" pitchFamily="18" charset="-78"/>
          </a:endParaRPr>
        </a:p>
      </dsp:txBody>
      <dsp:txXfrm>
        <a:off x="288614" y="1257190"/>
        <a:ext cx="782619" cy="384565"/>
      </dsp:txXfrm>
    </dsp:sp>
    <dsp:sp modelId="{05643C1F-F43F-4601-86DE-A40105AA1126}">
      <dsp:nvSpPr>
        <dsp:cNvPr id="0" name=""/>
        <dsp:cNvSpPr/>
      </dsp:nvSpPr>
      <dsp:spPr>
        <a:xfrm>
          <a:off x="1113816" y="1166721"/>
          <a:ext cx="984184" cy="37989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386F9-8EDA-4958-B4F3-75AB7115812B}">
      <dsp:nvSpPr>
        <dsp:cNvPr id="0" name=""/>
        <dsp:cNvSpPr/>
      </dsp:nvSpPr>
      <dsp:spPr>
        <a:xfrm>
          <a:off x="1376265" y="1261695"/>
          <a:ext cx="831089" cy="37989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>
              <a:latin typeface="Adobe Arabic" pitchFamily="18" charset="-78"/>
              <a:cs typeface="Adobe Arabic" pitchFamily="18" charset="-78"/>
            </a:rPr>
            <a:t>Koncept</a:t>
          </a:r>
          <a:br>
            <a:rPr lang="da-DK" sz="16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6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600" kern="1200" dirty="0">
            <a:latin typeface="Adobe Arabic" pitchFamily="18" charset="-78"/>
            <a:cs typeface="Adobe Arabic" pitchFamily="18" charset="-78"/>
          </a:endParaRPr>
        </a:p>
      </dsp:txBody>
      <dsp:txXfrm>
        <a:off x="1387392" y="1272822"/>
        <a:ext cx="808835" cy="357641"/>
      </dsp:txXfrm>
    </dsp:sp>
    <dsp:sp modelId="{934C9084-A05F-4B61-8B05-23F53A87C7EC}">
      <dsp:nvSpPr>
        <dsp:cNvPr id="0" name=""/>
        <dsp:cNvSpPr/>
      </dsp:nvSpPr>
      <dsp:spPr>
        <a:xfrm>
          <a:off x="2237974" y="1166721"/>
          <a:ext cx="984184" cy="37989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911B-9BBE-43E6-A91A-7E48DD6BFF53}">
      <dsp:nvSpPr>
        <dsp:cNvPr id="0" name=""/>
        <dsp:cNvSpPr/>
      </dsp:nvSpPr>
      <dsp:spPr>
        <a:xfrm>
          <a:off x="2458553" y="1261695"/>
          <a:ext cx="914829" cy="37989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latin typeface="Adobe Arabic" pitchFamily="18" charset="-78"/>
              <a:cs typeface="Adobe Arabic" pitchFamily="18" charset="-78"/>
            </a:rPr>
            <a:t>Konstruktions</a:t>
          </a:r>
          <a:br>
            <a:rPr lang="da-DK" sz="12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2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200" kern="1200" dirty="0">
            <a:latin typeface="Adobe Arabic" pitchFamily="18" charset="-78"/>
            <a:cs typeface="Adobe Arabic" pitchFamily="18" charset="-78"/>
          </a:endParaRPr>
        </a:p>
      </dsp:txBody>
      <dsp:txXfrm>
        <a:off x="2469680" y="1272822"/>
        <a:ext cx="892575" cy="357641"/>
      </dsp:txXfrm>
    </dsp:sp>
    <dsp:sp modelId="{983329C0-31A9-441C-A951-CB55A87B1FF9}">
      <dsp:nvSpPr>
        <dsp:cNvPr id="0" name=""/>
        <dsp:cNvSpPr/>
      </dsp:nvSpPr>
      <dsp:spPr>
        <a:xfrm>
          <a:off x="3404002" y="1166721"/>
          <a:ext cx="984184" cy="37989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D557D-721A-4545-8B41-726F85576600}">
      <dsp:nvSpPr>
        <dsp:cNvPr id="0" name=""/>
        <dsp:cNvSpPr/>
      </dsp:nvSpPr>
      <dsp:spPr>
        <a:xfrm>
          <a:off x="3631948" y="1261695"/>
          <a:ext cx="900094" cy="379895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latin typeface="Adobe Arabic" pitchFamily="18" charset="-78"/>
              <a:cs typeface="Adobe Arabic" pitchFamily="18" charset="-78"/>
            </a:rPr>
            <a:t>Produktions</a:t>
          </a:r>
          <a:br>
            <a:rPr lang="da-DK" sz="1400" kern="1200" dirty="0" smtClean="0">
              <a:latin typeface="Adobe Arabic" pitchFamily="18" charset="-78"/>
              <a:cs typeface="Adobe Arabic" pitchFamily="18" charset="-78"/>
            </a:rPr>
          </a:br>
          <a:r>
            <a:rPr lang="da-DK" sz="1400" kern="1200" dirty="0" smtClean="0">
              <a:latin typeface="Adobe Arabic" pitchFamily="18" charset="-78"/>
              <a:cs typeface="Adobe Arabic" pitchFamily="18" charset="-78"/>
            </a:rPr>
            <a:t>fase</a:t>
          </a:r>
          <a:endParaRPr lang="da-DK" sz="1400" kern="1200" dirty="0">
            <a:latin typeface="Adobe Arabic" pitchFamily="18" charset="-78"/>
            <a:cs typeface="Adobe Arabic" pitchFamily="18" charset="-78"/>
          </a:endParaRPr>
        </a:p>
      </dsp:txBody>
      <dsp:txXfrm>
        <a:off x="3643075" y="1272822"/>
        <a:ext cx="877840" cy="357641"/>
      </dsp:txXfrm>
    </dsp:sp>
    <dsp:sp modelId="{C4A6756C-EF22-47AA-AEBC-9BF5FD2EE0AE}">
      <dsp:nvSpPr>
        <dsp:cNvPr id="0" name=""/>
        <dsp:cNvSpPr/>
      </dsp:nvSpPr>
      <dsp:spPr>
        <a:xfrm>
          <a:off x="4765602" y="1119234"/>
          <a:ext cx="984184" cy="37989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62524-61FE-41DD-9DC5-745602B8042B}">
      <dsp:nvSpPr>
        <dsp:cNvPr id="0" name=""/>
        <dsp:cNvSpPr/>
      </dsp:nvSpPr>
      <dsp:spPr>
        <a:xfrm>
          <a:off x="4562662" y="1272898"/>
          <a:ext cx="1761867" cy="126059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Implementerings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fase</a:t>
          </a:r>
          <a:endParaRPr lang="da-DK" sz="2000" kern="1200" dirty="0">
            <a:solidFill>
              <a:schemeClr val="bg1"/>
            </a:solidFill>
            <a:latin typeface="Adobe Arabic" pitchFamily="18" charset="-78"/>
            <a:cs typeface="Adobe Arabic" pitchFamily="18" charset="-78"/>
          </a:endParaRPr>
        </a:p>
      </dsp:txBody>
      <dsp:txXfrm>
        <a:off x="4599584" y="1309820"/>
        <a:ext cx="1688023" cy="1186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A040C-BF8E-4C65-B497-7C367E652383}" type="datetimeFigureOut">
              <a:rPr lang="da-DK" smtClean="0"/>
              <a:t>22-06-2014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FE5B1-F182-4E58-AC47-0E43AA3E5F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82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CEDEB-42E1-4CEA-A059-F31A2345C898}" type="datetimeFigureOut">
              <a:rPr lang="da-DK" smtClean="0"/>
              <a:t>22-06-2014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A9E26-7FE2-4E18-A51E-B1ED3FF3A0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02780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A9E26-7FE2-4E18-A51E-B1ED3FF3A0D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333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A9E26-7FE2-4E18-A51E-B1ED3FF3A0D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237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A9E26-7FE2-4E18-A51E-B1ED3FF3A0D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01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4BF8-2C79-40A5-BC06-1C7740C57423}" type="datetimeFigureOut">
              <a:rPr lang="da-DK" smtClean="0"/>
              <a:t>20-06-2014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078-079C-4687-A9F9-50D6736C4C9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764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4BF8-2C79-40A5-BC06-1C7740C57423}" type="datetimeFigureOut">
              <a:rPr lang="da-DK" smtClean="0"/>
              <a:t>20-06-2014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078-079C-4687-A9F9-50D6736C4C9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754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4BF8-2C79-40A5-BC06-1C7740C57423}" type="datetimeFigureOut">
              <a:rPr lang="da-DK" smtClean="0"/>
              <a:t>20-06-2014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078-079C-4687-A9F9-50D6736C4C9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796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4BF8-2C79-40A5-BC06-1C7740C57423}" type="datetimeFigureOut">
              <a:rPr lang="da-DK" smtClean="0"/>
              <a:t>20-06-2014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078-079C-4687-A9F9-50D6736C4C9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26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4BF8-2C79-40A5-BC06-1C7740C57423}" type="datetimeFigureOut">
              <a:rPr lang="da-DK" smtClean="0"/>
              <a:t>20-06-2014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078-079C-4687-A9F9-50D6736C4C9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114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4BF8-2C79-40A5-BC06-1C7740C57423}" type="datetimeFigureOut">
              <a:rPr lang="da-DK" smtClean="0"/>
              <a:t>20-06-2014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078-079C-4687-A9F9-50D6736C4C9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563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4BF8-2C79-40A5-BC06-1C7740C57423}" type="datetimeFigureOut">
              <a:rPr lang="da-DK" smtClean="0"/>
              <a:t>20-06-2014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078-079C-4687-A9F9-50D6736C4C9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188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4BF8-2C79-40A5-BC06-1C7740C57423}" type="datetimeFigureOut">
              <a:rPr lang="da-DK" smtClean="0"/>
              <a:t>20-06-2014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078-079C-4687-A9F9-50D6736C4C9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05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4BF8-2C79-40A5-BC06-1C7740C57423}" type="datetimeFigureOut">
              <a:rPr lang="da-DK" smtClean="0"/>
              <a:t>20-06-2014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078-079C-4687-A9F9-50D6736C4C9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49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4BF8-2C79-40A5-BC06-1C7740C57423}" type="datetimeFigureOut">
              <a:rPr lang="da-DK" smtClean="0"/>
              <a:t>20-06-2014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078-079C-4687-A9F9-50D6736C4C9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90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4BF8-2C79-40A5-BC06-1C7740C57423}" type="datetimeFigureOut">
              <a:rPr lang="da-DK" smtClean="0"/>
              <a:t>20-06-2014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0078-079C-4687-A9F9-50D6736C4C9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674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A4BF8-2C79-40A5-BC06-1C7740C57423}" type="datetimeFigureOut">
              <a:rPr lang="da-DK" smtClean="0"/>
              <a:t>20-06-2014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0078-079C-4687-A9F9-50D6736C4C9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041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134634" y="2939819"/>
            <a:ext cx="6561348" cy="3840427"/>
          </a:xfrm>
          <a:prstGeom prst="ribbon2">
            <a:avLst>
              <a:gd name="adj1" fmla="val 22480"/>
              <a:gd name="adj2" fmla="val 735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latin typeface="Adobe Arabic" pitchFamily="18" charset="-78"/>
                <a:cs typeface="Adobe Arabic" pitchFamily="18" charset="-78"/>
              </a:rPr>
              <a:t>STUDIEOMRÅDET </a:t>
            </a:r>
            <a:br>
              <a:rPr lang="da-DK" sz="4000" dirty="0" smtClean="0">
                <a:latin typeface="Adobe Arabic" pitchFamily="18" charset="-78"/>
                <a:cs typeface="Adobe Arabic" pitchFamily="18" charset="-78"/>
              </a:rPr>
            </a:br>
            <a:r>
              <a:rPr lang="da-DK" sz="4000" dirty="0" smtClean="0">
                <a:latin typeface="Adobe Arabic" pitchFamily="18" charset="-78"/>
                <a:cs typeface="Adobe Arabic" pitchFamily="18" charset="-78"/>
              </a:rPr>
              <a:t>DEL 2 - HTX</a:t>
            </a:r>
            <a:endParaRPr lang="da-DK" sz="40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736" y="4475989"/>
            <a:ext cx="4800600" cy="23368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Catharina Christiansen 3.j</a:t>
            </a:r>
            <a:b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Odense Tekniske Gymnasium</a:t>
            </a:r>
            <a:endParaRPr lang="da-DK" dirty="0">
              <a:solidFill>
                <a:schemeClr val="accent2">
                  <a:lumMod val="7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23-06-2014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02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471936"/>
            <a:ext cx="6172200" cy="1524000"/>
          </a:xfrm>
        </p:spPr>
        <p:txBody>
          <a:bodyPr>
            <a:normAutofit/>
          </a:bodyPr>
          <a:lstStyle/>
          <a:p>
            <a:r>
              <a:rPr lang="da-DK" sz="4800" dirty="0">
                <a:solidFill>
                  <a:schemeClr val="accent6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Den studerendes kogebog</a:t>
            </a:r>
            <a:r>
              <a:rPr lang="da-DK" sz="4800" dirty="0">
                <a:latin typeface="Adobe Arabic" pitchFamily="18" charset="-78"/>
                <a:cs typeface="Adobe Arabic" pitchFamily="18" charset="-78"/>
              </a:rPr>
              <a:t/>
            </a:r>
            <a:br>
              <a:rPr lang="da-DK" sz="4800" dirty="0">
                <a:latin typeface="Adobe Arabic" pitchFamily="18" charset="-78"/>
                <a:cs typeface="Adobe Arabic" pitchFamily="18" charset="-78"/>
              </a:rPr>
            </a:br>
            <a:r>
              <a:rPr lang="da-DK" sz="40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Hvad kan </a:t>
            </a:r>
            <a:r>
              <a:rPr lang="da-DK" sz="4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jeg?</a:t>
            </a:r>
            <a:endParaRPr lang="da-DK" sz="40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050" name="Picture 2" descr="C:\Users\Cat\AppData\Local\Microsoft\Windows\Temporary Internet Files\Content.IE5\X3ZAYV91\MC9004417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44" y="3629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7504"/>
            <a:ext cx="6172200" cy="1524000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Resterende SO-områder</a:t>
            </a:r>
            <a:endParaRPr lang="da-DK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1628800" y="1979712"/>
            <a:ext cx="4752528" cy="5040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Skriftlig fremstillingsform: Belysningsrapport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Flowchart: Alternate Process 7">
            <a:hlinkClick r:id="rId3" action="ppaction://hlinksldjump"/>
          </p:cNvPr>
          <p:cNvSpPr/>
          <p:nvPr/>
        </p:nvSpPr>
        <p:spPr>
          <a:xfrm>
            <a:off x="476672" y="2627784"/>
            <a:ext cx="4752528" cy="5040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Kilder: Mini SRP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Flowchart: Alternate Process 8">
            <a:hlinkClick r:id="rId3" action="ppaction://hlinksldjump"/>
          </p:cNvPr>
          <p:cNvSpPr/>
          <p:nvPr/>
        </p:nvSpPr>
        <p:spPr>
          <a:xfrm>
            <a:off x="1052736" y="3275856"/>
            <a:ext cx="5472608" cy="64807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Arbejds- og samarbejdsmetoder: Teknologi A Eksamensrapport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Flowchart: Alternate Process 10">
            <a:hlinkClick r:id="rId2" action="ppaction://hlinksldjump"/>
          </p:cNvPr>
          <p:cNvSpPr/>
          <p:nvPr/>
        </p:nvSpPr>
        <p:spPr>
          <a:xfrm>
            <a:off x="409980" y="1331640"/>
            <a:ext cx="4752528" cy="5040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Studiemetoder: Teknologi A Eksamensrapport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Flowchart: Alternate Process 11">
            <a:hlinkClick r:id="rId4" action="ppaction://hlinksldjump"/>
          </p:cNvPr>
          <p:cNvSpPr/>
          <p:nvPr/>
        </p:nvSpPr>
        <p:spPr>
          <a:xfrm>
            <a:off x="1628800" y="5076056"/>
            <a:ext cx="4752528" cy="5040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latin typeface="Adobe Arabic" pitchFamily="18" charset="-78"/>
                <a:cs typeface="Adobe Arabic" pitchFamily="18" charset="-78"/>
              </a:rPr>
              <a:t>Teori og praksis: Teknologi A Eksamensrapport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Flowchart: Alternate Process 13">
            <a:hlinkClick r:id="rId5" action="ppaction://hlinksldjump"/>
          </p:cNvPr>
          <p:cNvSpPr/>
          <p:nvPr/>
        </p:nvSpPr>
        <p:spPr>
          <a:xfrm>
            <a:off x="548680" y="5715744"/>
            <a:ext cx="5544616" cy="6564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Faglig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viden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metoder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Forretningsplan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til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deltagelsen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i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Young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Enterprise</a:t>
            </a:r>
            <a:endParaRPr lang="en-US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Flowchart: Alternate Process 15">
            <a:hlinkClick r:id="rId5" action="ppaction://hlinksldjump"/>
          </p:cNvPr>
          <p:cNvSpPr/>
          <p:nvPr/>
        </p:nvSpPr>
        <p:spPr>
          <a:xfrm>
            <a:off x="1628800" y="6516216"/>
            <a:ext cx="4752528" cy="5040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Flerfaglig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opgave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: Mini SRP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7" name="Flowchart: Alternate Process 16">
            <a:hlinkClick r:id="rId6" action="ppaction://hlinksldjump"/>
          </p:cNvPr>
          <p:cNvSpPr/>
          <p:nvPr/>
        </p:nvSpPr>
        <p:spPr>
          <a:xfrm>
            <a:off x="476672" y="7308304"/>
            <a:ext cx="4752528" cy="50405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latin typeface="Adobe Arabic" pitchFamily="18" charset="-78"/>
                <a:cs typeface="Adobe Arabic" pitchFamily="18" charset="-78"/>
              </a:rPr>
              <a:t>Tanker og teorier bag fagene: Mini </a:t>
            </a:r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SRP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9" name="Flowchart: Alternate Process 18">
            <a:hlinkClick r:id="rId6" action="ppaction://hlinksldjump"/>
          </p:cNvPr>
          <p:cNvSpPr/>
          <p:nvPr/>
        </p:nvSpPr>
        <p:spPr>
          <a:xfrm>
            <a:off x="908720" y="8028384"/>
            <a:ext cx="5472608" cy="7920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Videnskab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konkret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problemløsning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Teknologi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A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Eksamensrapport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76672" y="4139952"/>
            <a:ext cx="5904656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Teknologi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-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samfundsudvikling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: Rapport om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vandmøller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–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Middelalderteknologi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18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052736" y="467544"/>
            <a:ext cx="4752528" cy="5040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Studiemetoder: Teknologi A Eksamensrapport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052736" y="5004048"/>
            <a:ext cx="4752528" cy="5040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Skriftlig fremstillingsform: Belysningsrapport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Diamond 2">
            <a:hlinkClick r:id="rId2" action="ppaction://hlinksldjump"/>
          </p:cNvPr>
          <p:cNvSpPr/>
          <p:nvPr/>
        </p:nvSpPr>
        <p:spPr>
          <a:xfrm>
            <a:off x="6165304" y="8388424"/>
            <a:ext cx="432048" cy="504056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163672" y="1135345"/>
            <a:ext cx="6577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SO-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mål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vælge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anvende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fagligt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relevante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studiemetoder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arbejdsformer</a:t>
            </a:r>
            <a:endParaRPr lang="da-DK" sz="2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60648" y="1566232"/>
            <a:ext cx="4320480" cy="330717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260648" y="6544670"/>
            <a:ext cx="4680519" cy="23478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0107" y="5652120"/>
            <a:ext cx="6591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SO-mål: vælge og anvende skriftlig fremstillingsform til forskellige teksttyper</a:t>
            </a:r>
            <a:r>
              <a:rPr lang="da-DK" dirty="0">
                <a:solidFill>
                  <a:schemeClr val="bg1"/>
                </a:solidFill>
              </a:rPr>
              <a:t/>
            </a:r>
            <a:br>
              <a:rPr lang="da-DK" dirty="0">
                <a:solidFill>
                  <a:schemeClr val="bg1"/>
                </a:solidFill>
              </a:rPr>
            </a:b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386852" y="6047184"/>
            <a:ext cx="5282508" cy="1981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56160" y="1788656"/>
            <a:ext cx="2185208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Formidling </a:t>
            </a:r>
            <a:r>
              <a:rPr lang="da-DK" i="1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og formidlingsteori </a:t>
            </a:r>
            <a:endParaRPr lang="da-DK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Skriveprocessen og </a:t>
            </a:r>
            <a:r>
              <a:rPr lang="da-DK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skriveværktøjer</a:t>
            </a:r>
            <a:endParaRPr lang="da-DK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r>
              <a:rPr lang="da-DK" i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da-DK" i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da-DK" i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læringsteori </a:t>
            </a:r>
            <a:r>
              <a:rPr lang="da-DK" i="1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og læreprocesser</a:t>
            </a:r>
            <a:r>
              <a:rPr lang="da-DK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Skrivning</a:t>
            </a:r>
            <a:r>
              <a:rPr lang="en-US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som</a:t>
            </a:r>
            <a:r>
              <a:rPr lang="en-US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redskab</a:t>
            </a:r>
            <a:r>
              <a:rPr lang="en-US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til</a:t>
            </a:r>
            <a:r>
              <a:rPr lang="en-US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læring</a:t>
            </a:r>
            <a:r>
              <a:rPr lang="en-US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planlægning</a:t>
            </a:r>
            <a:endParaRPr lang="da-DK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Notatteknik</a:t>
            </a:r>
            <a:endParaRPr lang="da-DK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endParaRPr lang="da-DK" dirty="0"/>
          </a:p>
        </p:txBody>
      </p:sp>
      <p:sp>
        <p:nvSpPr>
          <p:cNvPr id="14" name="TextBox 13"/>
          <p:cNvSpPr txBox="1"/>
          <p:nvPr/>
        </p:nvSpPr>
        <p:spPr>
          <a:xfrm>
            <a:off x="3848563" y="6984265"/>
            <a:ext cx="2185208" cy="190821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 err="1">
                <a:latin typeface="Adobe Arabic" pitchFamily="18" charset="-78"/>
                <a:cs typeface="Adobe Arabic" pitchFamily="18" charset="-78"/>
              </a:rPr>
              <a:t>Formidling</a:t>
            </a:r>
            <a:r>
              <a:rPr lang="en-US" sz="2000" i="1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i="1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000" i="1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i="1" dirty="0" err="1">
                <a:latin typeface="Adobe Arabic" pitchFamily="18" charset="-78"/>
                <a:cs typeface="Adobe Arabic" pitchFamily="18" charset="-78"/>
              </a:rPr>
              <a:t>formidlingsteori</a:t>
            </a:r>
            <a:r>
              <a:rPr lang="en-US" sz="2000" i="1" dirty="0">
                <a:latin typeface="Adobe Arabic" pitchFamily="18" charset="-78"/>
                <a:cs typeface="Adobe Arabic" pitchFamily="18" charset="-78"/>
              </a:rPr>
              <a:t> </a:t>
            </a:r>
            <a:endParaRPr lang="da-DK" sz="2000" i="1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dobe Arabic" pitchFamily="18" charset="-78"/>
                <a:cs typeface="Adobe Arabic" pitchFamily="18" charset="-78"/>
              </a:rPr>
              <a:t>Præsentationsformer </a:t>
            </a:r>
            <a:r>
              <a:rPr lang="da-DK" sz="2000" dirty="0">
                <a:latin typeface="Adobe Arabic" pitchFamily="18" charset="-78"/>
                <a:cs typeface="Adobe Arabic" pitchFamily="18" charset="-78"/>
              </a:rPr>
              <a:t>og –</a:t>
            </a:r>
            <a:r>
              <a:rPr lang="da-DK" sz="2000" dirty="0" smtClean="0">
                <a:latin typeface="Adobe Arabic" pitchFamily="18" charset="-78"/>
                <a:cs typeface="Adobe Arabic" pitchFamily="18" charset="-78"/>
              </a:rPr>
              <a:t>teknikker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dobe Arabic" pitchFamily="18" charset="-78"/>
                <a:cs typeface="Adobe Arabic" pitchFamily="18" charset="-78"/>
              </a:rPr>
              <a:t>Sproglig </a:t>
            </a:r>
            <a:r>
              <a:rPr lang="da-DK" sz="2000" dirty="0">
                <a:latin typeface="Adobe Arabic" pitchFamily="18" charset="-78"/>
                <a:cs typeface="Adobe Arabic" pitchFamily="18" charset="-78"/>
              </a:rPr>
              <a:t>bevidsthed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82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676939" y="251520"/>
            <a:ext cx="3552261" cy="5040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>
                <a:latin typeface="Adobe Arabic" pitchFamily="18" charset="-78"/>
                <a:cs typeface="Adobe Arabic" pitchFamily="18" charset="-78"/>
              </a:rPr>
              <a:t>Kilder: Mini SRP</a:t>
            </a:r>
            <a:endParaRPr lang="da-DK" sz="28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76298" y="4139952"/>
            <a:ext cx="5000974" cy="72008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Arbejds- og samarbejdsmetoder: Teknologi A Eksamensrapport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Diamond 4">
            <a:hlinkClick r:id="rId2" action="ppaction://hlinksldjump"/>
          </p:cNvPr>
          <p:cNvSpPr/>
          <p:nvPr/>
        </p:nvSpPr>
        <p:spPr>
          <a:xfrm>
            <a:off x="6165304" y="8388424"/>
            <a:ext cx="432048" cy="504056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188640" y="827584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SO-mål: søge, vurdere og anvende kilder i de enkelte fag og i </a:t>
            </a:r>
            <a:r>
              <a:rPr lang="da-DK" sz="22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sam-spillet </a:t>
            </a:r>
            <a:r>
              <a:rPr lang="da-DK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mellem fagene</a:t>
            </a:r>
            <a:endParaRPr lang="da-DK" sz="2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05751" y="1691680"/>
            <a:ext cx="6246495" cy="18288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253003" y="1259632"/>
            <a:ext cx="4364990" cy="27539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640" y="4860032"/>
            <a:ext cx="64293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SO-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mål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dokumentere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viden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om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forskellige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arbejds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sam-arbejdsformer</a:t>
            </a:r>
            <a:r>
              <a:rPr lang="en-US" sz="22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planlægge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anvende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disse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hensigtsmæssigt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i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praktiske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forløb</a:t>
            </a:r>
            <a:endParaRPr lang="da-DK" sz="2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305751" y="5652120"/>
            <a:ext cx="5133975" cy="18859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6"/>
          <a:srcRect t="33914" b="26225"/>
          <a:stretch/>
        </p:blipFill>
        <p:spPr>
          <a:xfrm>
            <a:off x="876298" y="6542690"/>
            <a:ext cx="5105400" cy="21337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8640" y="2707709"/>
            <a:ext cx="2520280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a-DK" sz="2000" i="1" dirty="0">
                <a:latin typeface="Adobe Arabic" pitchFamily="18" charset="-78"/>
                <a:cs typeface="Adobe Arabic" pitchFamily="18" charset="-78"/>
              </a:rPr>
              <a:t>Informationssøgning  </a:t>
            </a:r>
            <a:endParaRPr lang="da-DK" sz="2000" dirty="0">
              <a:latin typeface="Adobe Arabic" pitchFamily="18" charset="-78"/>
              <a:cs typeface="Adobe Arabic" pitchFamily="18" charset="-7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dobe Arabic" pitchFamily="18" charset="-78"/>
                <a:cs typeface="Adobe Arabic" pitchFamily="18" charset="-78"/>
              </a:rPr>
              <a:t>Metoder</a:t>
            </a:r>
            <a:endParaRPr lang="da-DK" sz="2000" dirty="0">
              <a:latin typeface="Adobe Arabic" pitchFamily="18" charset="-78"/>
              <a:cs typeface="Adobe Arabic" pitchFamily="18" charset="-7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dobe Arabic" pitchFamily="18" charset="-78"/>
                <a:cs typeface="Adobe Arabic" pitchFamily="18" charset="-78"/>
              </a:rPr>
              <a:t>Anvendelse </a:t>
            </a:r>
            <a:r>
              <a:rPr lang="da-DK" sz="2000" dirty="0">
                <a:latin typeface="Adobe Arabic" pitchFamily="18" charset="-78"/>
                <a:cs typeface="Adobe Arabic" pitchFamily="18" charset="-78"/>
              </a:rPr>
              <a:t>af </a:t>
            </a:r>
            <a:r>
              <a:rPr lang="da-DK" sz="2000" dirty="0" smtClean="0">
                <a:latin typeface="Adobe Arabic" pitchFamily="18" charset="-78"/>
                <a:cs typeface="Adobe Arabic" pitchFamily="18" charset="-78"/>
              </a:rPr>
              <a:t>kilder</a:t>
            </a:r>
            <a:endParaRPr lang="da-DK" sz="2000" dirty="0">
              <a:latin typeface="Adobe Arabic" pitchFamily="18" charset="-78"/>
              <a:cs typeface="Adobe Arabic" pitchFamily="18" charset="-7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dobe Arabic" pitchFamily="18" charset="-78"/>
                <a:cs typeface="Adobe Arabic" pitchFamily="18" charset="-78"/>
              </a:rPr>
              <a:t>Vurderingsværktøjer</a:t>
            </a:r>
            <a:endParaRPr lang="da-DK" sz="20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648" y="6012160"/>
            <a:ext cx="2520280" cy="266226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a-DK" sz="2100" i="1" dirty="0">
                <a:latin typeface="Adobe Arabic" pitchFamily="18" charset="-78"/>
                <a:cs typeface="Adobe Arabic" pitchFamily="18" charset="-78"/>
              </a:rPr>
              <a:t>Arbejdsformer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>
                <a:latin typeface="Adobe Arabic" pitchFamily="18" charset="-78"/>
                <a:cs typeface="Adobe Arabic" pitchFamily="18" charset="-78"/>
              </a:rPr>
              <a:t>Kollektive og individuelle arbejdsformer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>
                <a:latin typeface="Adobe Arabic" pitchFamily="18" charset="-78"/>
                <a:cs typeface="Adobe Arabic" pitchFamily="18" charset="-78"/>
              </a:rPr>
              <a:t>Projektarbejde</a:t>
            </a:r>
          </a:p>
          <a:p>
            <a:r>
              <a:rPr lang="da-DK" sz="2100" i="1" dirty="0">
                <a:latin typeface="Adobe Arabic" pitchFamily="18" charset="-78"/>
                <a:cs typeface="Adobe Arabic" pitchFamily="18" charset="-78"/>
              </a:rPr>
              <a:t>Læringsteori og læreprocesser 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>
                <a:latin typeface="Adobe Arabic" pitchFamily="18" charset="-78"/>
                <a:cs typeface="Adobe Arabic" pitchFamily="18" charset="-78"/>
              </a:rPr>
              <a:t>Planlægningsværktøjer</a:t>
            </a:r>
          </a:p>
          <a:p>
            <a:endParaRPr lang="da-DK" sz="20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53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16732" y="4427984"/>
            <a:ext cx="4752528" cy="5040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latin typeface="Adobe Arabic" pitchFamily="18" charset="-78"/>
                <a:cs typeface="Adobe Arabic" pitchFamily="18" charset="-78"/>
              </a:rPr>
              <a:t>Teori og praksis: Teknologi A Eksamensrapport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781" y="251520"/>
            <a:ext cx="6053547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Teknologi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-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samfundsudvikling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: Rapport om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vandmøller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–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Middelalderteknologi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Diamond 4">
            <a:hlinkClick r:id="rId2" action="ppaction://hlinksldjump"/>
          </p:cNvPr>
          <p:cNvSpPr/>
          <p:nvPr/>
        </p:nvSpPr>
        <p:spPr>
          <a:xfrm>
            <a:off x="6165304" y="8388424"/>
            <a:ext cx="432048" cy="504056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216024" y="1043608"/>
            <a:ext cx="6741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SO-mål:  redegøre for sammenhænge mellem den teknologiske udvikling og samfunds-udviklingen i udvalgte eksempler</a:t>
            </a:r>
            <a:endParaRPr lang="da-DK" sz="2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7781" y="1855093"/>
            <a:ext cx="5553075" cy="24288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48680" y="1831851"/>
            <a:ext cx="5734050" cy="25241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6024" y="4932040"/>
            <a:ext cx="6525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SO-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mål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producere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viden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om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praktisk-teoretiske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problemstillinger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i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samspillet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mellem</a:t>
            </a:r>
            <a:r>
              <a:rPr lang="en-US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fag</a:t>
            </a:r>
            <a:endParaRPr lang="da-DK" sz="2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2348880" y="5507663"/>
            <a:ext cx="3721174" cy="331280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29496" y="4625280"/>
            <a:ext cx="4133850" cy="4267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24944" y="1929477"/>
            <a:ext cx="3744416" cy="235449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100" i="1" dirty="0" err="1">
                <a:latin typeface="Adobe Arabic" pitchFamily="18" charset="-78"/>
                <a:cs typeface="Adobe Arabic" pitchFamily="18" charset="-78"/>
              </a:rPr>
              <a:t>Videnskab</a:t>
            </a:r>
            <a:r>
              <a:rPr lang="en-US" sz="2100" i="1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100" i="1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100" i="1" dirty="0">
                <a:latin typeface="Adobe Arabic" pitchFamily="18" charset="-78"/>
                <a:cs typeface="Adobe Arabic" pitchFamily="18" charset="-78"/>
              </a:rPr>
              <a:t> vidensformer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>
                <a:latin typeface="Adobe Arabic" pitchFamily="18" charset="-78"/>
                <a:cs typeface="Adobe Arabic" pitchFamily="18" charset="-78"/>
              </a:rPr>
              <a:t>Teknologiudvikling som lineær og interaktiv udvikling</a:t>
            </a:r>
          </a:p>
          <a:p>
            <a:r>
              <a:rPr lang="da-DK" sz="2100" i="1" dirty="0">
                <a:latin typeface="Adobe Arabic" pitchFamily="18" charset="-78"/>
                <a:cs typeface="Adobe Arabic" pitchFamily="18" charset="-78"/>
              </a:rPr>
              <a:t>Formidling og formidlingsteori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>
                <a:latin typeface="Adobe Arabic" pitchFamily="18" charset="-78"/>
                <a:cs typeface="Adobe Arabic" pitchFamily="18" charset="-78"/>
              </a:rPr>
              <a:t>Skriveprocessen og skriveværktøjer</a:t>
            </a:r>
          </a:p>
          <a:p>
            <a:r>
              <a:rPr lang="da-DK" sz="2100" i="1" dirty="0">
                <a:latin typeface="Adobe Arabic" pitchFamily="18" charset="-78"/>
                <a:cs typeface="Adobe Arabic" pitchFamily="18" charset="-78"/>
              </a:rPr>
              <a:t>Informationssøgning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>
                <a:latin typeface="Adobe Arabic" pitchFamily="18" charset="-78"/>
                <a:cs typeface="Adobe Arabic" pitchFamily="18" charset="-78"/>
              </a:rPr>
              <a:t>Anvendelse af </a:t>
            </a:r>
            <a:r>
              <a:rPr lang="da-DK" sz="2100" dirty="0" smtClean="0">
                <a:latin typeface="Adobe Arabic" pitchFamily="18" charset="-78"/>
                <a:cs typeface="Adobe Arabic" pitchFamily="18" charset="-78"/>
              </a:rPr>
              <a:t>kilder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0768" y="5364088"/>
            <a:ext cx="5328592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a-DK" sz="2000" i="1" dirty="0">
                <a:latin typeface="Adobe Arabic" pitchFamily="18" charset="-78"/>
                <a:cs typeface="Adobe Arabic" pitchFamily="18" charset="-78"/>
              </a:rPr>
              <a:t>Videnskab og vidensformer</a:t>
            </a:r>
            <a:r>
              <a:rPr lang="da-DK" sz="2000" dirty="0"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Adobe Arabic" pitchFamily="18" charset="-78"/>
                <a:cs typeface="Adobe Arabic" pitchFamily="18" charset="-78"/>
              </a:rPr>
              <a:t>Modeller og hypoteser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dobe Arabic" pitchFamily="18" charset="-78"/>
                <a:cs typeface="Adobe Arabic" pitchFamily="18" charset="-78"/>
              </a:rPr>
              <a:t>Videnskabelig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dirty="0" err="1">
                <a:latin typeface="Adobe Arabic" pitchFamily="18" charset="-78"/>
                <a:cs typeface="Adobe Arabic" pitchFamily="18" charset="-78"/>
              </a:rPr>
              <a:t>metode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dirty="0" err="1">
                <a:latin typeface="Adobe Arabic" pitchFamily="18" charset="-78"/>
                <a:cs typeface="Adobe Arabic" pitchFamily="18" charset="-78"/>
              </a:rPr>
              <a:t>inden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 for </a:t>
            </a:r>
            <a:r>
              <a:rPr lang="en-US" sz="2000" dirty="0" err="1">
                <a:latin typeface="Adobe Arabic" pitchFamily="18" charset="-78"/>
                <a:cs typeface="Adobe Arabic" pitchFamily="18" charset="-78"/>
              </a:rPr>
              <a:t>naturvidenskab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2000" dirty="0" err="1">
                <a:latin typeface="Adobe Arabic" pitchFamily="18" charset="-78"/>
                <a:cs typeface="Adobe Arabic" pitchFamily="18" charset="-78"/>
              </a:rPr>
              <a:t>humaniora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dirty="0" err="1" smtClean="0">
                <a:latin typeface="Adobe Arabic" pitchFamily="18" charset="-78"/>
                <a:cs typeface="Adobe Arabic" pitchFamily="18" charset="-78"/>
              </a:rPr>
              <a:t>samfundsvidenskab</a:t>
            </a:r>
            <a:endParaRPr lang="da-DK" sz="2000" dirty="0">
              <a:latin typeface="Adobe Arabic" pitchFamily="18" charset="-78"/>
              <a:cs typeface="Adobe Arabic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dobe Arabic" pitchFamily="18" charset="-78"/>
                <a:cs typeface="Adobe Arabic" pitchFamily="18" charset="-78"/>
              </a:rPr>
              <a:t>Videnskabelig </a:t>
            </a:r>
            <a:r>
              <a:rPr lang="da-DK" sz="2000" dirty="0">
                <a:latin typeface="Adobe Arabic" pitchFamily="18" charset="-78"/>
                <a:cs typeface="Adobe Arabic" pitchFamily="18" charset="-78"/>
              </a:rPr>
              <a:t>dokumentation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Adobe Arabic" pitchFamily="18" charset="-78"/>
                <a:cs typeface="Adobe Arabic" pitchFamily="18" charset="-78"/>
              </a:rPr>
              <a:t>Analyser og eksperimenter</a:t>
            </a:r>
          </a:p>
        </p:txBody>
      </p:sp>
    </p:spTree>
    <p:extLst>
      <p:ext uri="{BB962C8B-B14F-4D97-AF65-F5344CB8AC3E}">
        <p14:creationId xmlns:p14="http://schemas.microsoft.com/office/powerpoint/2010/main" val="42253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1340768" y="4427984"/>
            <a:ext cx="4225355" cy="5040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dobe Arabic" pitchFamily="18" charset="-78"/>
                <a:cs typeface="Adobe Arabic" pitchFamily="18" charset="-78"/>
              </a:rPr>
              <a:t>Flerfaglig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800" dirty="0" err="1">
                <a:latin typeface="Adobe Arabic" pitchFamily="18" charset="-78"/>
                <a:cs typeface="Adobe Arabic" pitchFamily="18" charset="-78"/>
              </a:rPr>
              <a:t>opgave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: Mini SRP</a:t>
            </a:r>
            <a:endParaRPr lang="da-DK" sz="28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92696" y="323528"/>
            <a:ext cx="5544616" cy="6564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Faglig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viden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metoder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Forretningsplan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til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deltagelsen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i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Young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Enterprise</a:t>
            </a:r>
            <a:endParaRPr lang="en-US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Diamond 13">
            <a:hlinkClick r:id="rId2" action="ppaction://hlinksldjump"/>
          </p:cNvPr>
          <p:cNvSpPr/>
          <p:nvPr/>
        </p:nvSpPr>
        <p:spPr>
          <a:xfrm>
            <a:off x="6165304" y="8388424"/>
            <a:ext cx="432048" cy="504056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/>
          <p:cNvSpPr/>
          <p:nvPr/>
        </p:nvSpPr>
        <p:spPr>
          <a:xfrm>
            <a:off x="116632" y="1043608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SO-mål: kombinere fagenes metoder og skabe sammenhæng i faglig viden inden for det enkelte fag og fagene imellem</a:t>
            </a:r>
            <a:endParaRPr lang="da-DK" sz="2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51199" y="1835696"/>
            <a:ext cx="5688330" cy="154114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62890" y="2051720"/>
            <a:ext cx="6332220" cy="227266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1402" y="5004048"/>
            <a:ext cx="62737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SO-mål: udvælge, behandle og formidle centrale flerfaglige emner i en skriftlig opgavebesvarelse.</a:t>
            </a:r>
            <a:br>
              <a:rPr lang="da-DK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endParaRPr lang="da-DK" sz="2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5"/>
          <a:srcRect b="40732"/>
          <a:stretch/>
        </p:blipFill>
        <p:spPr>
          <a:xfrm>
            <a:off x="2296626" y="5711294"/>
            <a:ext cx="4156710" cy="2520416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354437" y="5740842"/>
            <a:ext cx="4222697" cy="30987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30614" y="1986836"/>
            <a:ext cx="4464496" cy="235449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a-DK" sz="2100" i="1" dirty="0">
                <a:latin typeface="Adobe Arabic" pitchFamily="18" charset="-78"/>
                <a:cs typeface="Adobe Arabic" pitchFamily="18" charset="-78"/>
              </a:rPr>
              <a:t>Læringsteori og læreprocesser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>
                <a:latin typeface="Adobe Arabic" pitchFamily="18" charset="-78"/>
                <a:cs typeface="Adobe Arabic" pitchFamily="18" charset="-78"/>
              </a:rPr>
              <a:t>Skrivning som redskab til læring og planlægning</a:t>
            </a:r>
          </a:p>
          <a:p>
            <a:r>
              <a:rPr lang="da-DK" sz="2100" i="1" dirty="0">
                <a:latin typeface="Adobe Arabic" pitchFamily="18" charset="-78"/>
                <a:cs typeface="Adobe Arabic" pitchFamily="18" charset="-78"/>
              </a:rPr>
              <a:t>Arbejdsformer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>
                <a:latin typeface="Adobe Arabic" pitchFamily="18" charset="-78"/>
                <a:cs typeface="Adobe Arabic" pitchFamily="18" charset="-78"/>
              </a:rPr>
              <a:t>Projektarbejde</a:t>
            </a:r>
          </a:p>
          <a:p>
            <a:r>
              <a:rPr lang="en-US" sz="2100" i="1" dirty="0" err="1">
                <a:latin typeface="Adobe Arabic" pitchFamily="18" charset="-78"/>
                <a:cs typeface="Adobe Arabic" pitchFamily="18" charset="-78"/>
              </a:rPr>
              <a:t>Formidling</a:t>
            </a:r>
            <a:r>
              <a:rPr lang="en-US" sz="2100" i="1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100" i="1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100" i="1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100" i="1" dirty="0" err="1">
                <a:latin typeface="Adobe Arabic" pitchFamily="18" charset="-78"/>
                <a:cs typeface="Adobe Arabic" pitchFamily="18" charset="-78"/>
              </a:rPr>
              <a:t>formidlingsteori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 smtClean="0">
                <a:latin typeface="Adobe Arabic" pitchFamily="18" charset="-78"/>
                <a:cs typeface="Adobe Arabic" pitchFamily="18" charset="-78"/>
              </a:rPr>
              <a:t>Sproglig bevidsthed, Præsentationsformer og –teknikker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2711" y="5711294"/>
            <a:ext cx="5642399" cy="25545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a-DK" sz="2000" i="1" dirty="0">
                <a:latin typeface="Adobe Arabic" pitchFamily="18" charset="-78"/>
                <a:cs typeface="Adobe Arabic" pitchFamily="18" charset="-78"/>
              </a:rPr>
              <a:t>Læringsteori og læreprocesser</a:t>
            </a:r>
            <a:endParaRPr lang="da-DK" sz="20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Adobe Arabic" pitchFamily="18" charset="-78"/>
                <a:cs typeface="Adobe Arabic" pitchFamily="18" charset="-78"/>
              </a:rPr>
              <a:t>Skrivning som redskab til læring og planlægning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Adobe Arabic" pitchFamily="18" charset="-78"/>
                <a:cs typeface="Adobe Arabic" pitchFamily="18" charset="-78"/>
              </a:rPr>
              <a:t>Planlægningsværktøjer</a:t>
            </a:r>
          </a:p>
          <a:p>
            <a:r>
              <a:rPr lang="da-DK" sz="2000" i="1" dirty="0">
                <a:latin typeface="Adobe Arabic" pitchFamily="18" charset="-78"/>
                <a:cs typeface="Adobe Arabic" pitchFamily="18" charset="-78"/>
              </a:rPr>
              <a:t>Videnskab og vidensformer</a:t>
            </a:r>
            <a:endParaRPr lang="da-DK" sz="20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Adobe Arabic" pitchFamily="18" charset="-78"/>
                <a:cs typeface="Adobe Arabic" pitchFamily="18" charset="-78"/>
              </a:rPr>
              <a:t>Videnskabelig metode inden for naturvidenskab, humaniora og samfundsvidenskab</a:t>
            </a:r>
          </a:p>
          <a:p>
            <a:r>
              <a:rPr lang="en-US" sz="2000" i="1" dirty="0" err="1">
                <a:latin typeface="Adobe Arabic" pitchFamily="18" charset="-78"/>
                <a:cs typeface="Adobe Arabic" pitchFamily="18" charset="-78"/>
              </a:rPr>
              <a:t>Formidling</a:t>
            </a:r>
            <a:r>
              <a:rPr lang="en-US" sz="2000" i="1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i="1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000" i="1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i="1" dirty="0" err="1">
                <a:latin typeface="Adobe Arabic" pitchFamily="18" charset="-78"/>
                <a:cs typeface="Adobe Arabic" pitchFamily="18" charset="-78"/>
              </a:rPr>
              <a:t>formidlingsteori</a:t>
            </a:r>
            <a:endParaRPr lang="da-DK" sz="20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Adobe Arabic" pitchFamily="18" charset="-78"/>
                <a:cs typeface="Adobe Arabic" pitchFamily="18" charset="-78"/>
              </a:rPr>
              <a:t>Skriveprocessen og skriveværktøjer</a:t>
            </a:r>
          </a:p>
        </p:txBody>
      </p:sp>
    </p:spTree>
    <p:extLst>
      <p:ext uri="{BB962C8B-B14F-4D97-AF65-F5344CB8AC3E}">
        <p14:creationId xmlns:p14="http://schemas.microsoft.com/office/powerpoint/2010/main" val="11937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124744" y="323528"/>
            <a:ext cx="4752528" cy="50405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>
                <a:latin typeface="Adobe Arabic" pitchFamily="18" charset="-78"/>
                <a:cs typeface="Adobe Arabic" pitchFamily="18" charset="-78"/>
              </a:rPr>
              <a:t>Tanker og teorier bag fagene: Mini SRP</a:t>
            </a:r>
            <a:endParaRPr lang="da-DK" sz="28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016732" y="4139952"/>
            <a:ext cx="4968552" cy="64807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Videnskab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konkret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problemløsning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Teknologi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A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Eksamensrapport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Diamond 5">
            <a:hlinkClick r:id="rId2" action="ppaction://hlinksldjump"/>
          </p:cNvPr>
          <p:cNvSpPr/>
          <p:nvPr/>
        </p:nvSpPr>
        <p:spPr>
          <a:xfrm>
            <a:off x="6165304" y="8388424"/>
            <a:ext cx="432048" cy="504056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260648" y="899592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SO-mål: redegøre for tanker og teorier, der ligger bag erkendelse inden for teknologiske, naturvidenskabelige, samfundsvidenskabelige og humanistiske fagområder</a:t>
            </a:r>
            <a:endParaRPr lang="da-DK" sz="2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04664" y="1979712"/>
            <a:ext cx="4220845" cy="12769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407307" y="1979712"/>
            <a:ext cx="5029200" cy="19030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0648" y="4932040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SO-mål: redegøre for forskellige videnskabelige metoders mulighed for at bidrage til en konkret problemløsning</a:t>
            </a:r>
            <a:br>
              <a:rPr lang="da-DK" sz="22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endParaRPr lang="da-DK" sz="2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89506" y="4804154"/>
            <a:ext cx="4747547" cy="42484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32856" y="2538933"/>
            <a:ext cx="4464496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100" i="1" dirty="0" err="1">
                <a:latin typeface="Adobe Arabic" pitchFamily="18" charset="-78"/>
                <a:cs typeface="Adobe Arabic" pitchFamily="18" charset="-78"/>
              </a:rPr>
              <a:t>Videnskab</a:t>
            </a:r>
            <a:r>
              <a:rPr lang="en-US" sz="2100" i="1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100" i="1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100" i="1" dirty="0">
                <a:latin typeface="Adobe Arabic" pitchFamily="18" charset="-78"/>
                <a:cs typeface="Adobe Arabic" pitchFamily="18" charset="-78"/>
              </a:rPr>
              <a:t> vidensformer</a:t>
            </a:r>
            <a:r>
              <a:rPr lang="en-US" sz="2100" dirty="0">
                <a:latin typeface="Adobe Arabic" pitchFamily="18" charset="-78"/>
                <a:cs typeface="Adobe Arabic" pitchFamily="18" charset="-78"/>
              </a:rPr>
              <a:t> 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>
                <a:latin typeface="Adobe Arabic" pitchFamily="18" charset="-78"/>
                <a:cs typeface="Adobe Arabic" pitchFamily="18" charset="-78"/>
              </a:rPr>
              <a:t>Videnskabelig metode inden for naturvidenskab, humaniora og samfundsvidenskab.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>
                <a:latin typeface="Adobe Arabic" pitchFamily="18" charset="-78"/>
                <a:cs typeface="Adobe Arabic" pitchFamily="18" charset="-78"/>
              </a:rPr>
              <a:t>Analyser og eksperimenter.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13598" y="6050808"/>
            <a:ext cx="3883754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a-DK" sz="2100" i="1" dirty="0">
                <a:latin typeface="Adobe Arabic" pitchFamily="18" charset="-78"/>
                <a:cs typeface="Adobe Arabic" pitchFamily="18" charset="-78"/>
              </a:rPr>
              <a:t>Videnskab og vidensformer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>
                <a:latin typeface="Adobe Arabic" pitchFamily="18" charset="-78"/>
                <a:cs typeface="Adobe Arabic" pitchFamily="18" charset="-78"/>
              </a:rPr>
              <a:t>Videnskabelig dokumentation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Adobe Arabic" pitchFamily="18" charset="-78"/>
                <a:cs typeface="Adobe Arabic" pitchFamily="18" charset="-78"/>
              </a:rPr>
              <a:t>Analyser</a:t>
            </a:r>
            <a:r>
              <a:rPr lang="en-US" sz="21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100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1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100" dirty="0" err="1">
                <a:latin typeface="Adobe Arabic" pitchFamily="18" charset="-78"/>
                <a:cs typeface="Adobe Arabic" pitchFamily="18" charset="-78"/>
              </a:rPr>
              <a:t>eksperimenter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>
                <a:latin typeface="Adobe Arabic" pitchFamily="18" charset="-78"/>
                <a:cs typeface="Adobe Arabic" pitchFamily="18" charset="-78"/>
              </a:rPr>
              <a:t>Argumentation og argumentationsanalyse</a:t>
            </a:r>
          </a:p>
          <a:p>
            <a:r>
              <a:rPr lang="en-US" sz="2100" i="1" dirty="0" err="1">
                <a:latin typeface="Adobe Arabic" pitchFamily="18" charset="-78"/>
                <a:cs typeface="Adobe Arabic" pitchFamily="18" charset="-78"/>
              </a:rPr>
              <a:t>Informationssøgning</a:t>
            </a:r>
            <a:endParaRPr lang="da-DK" sz="2100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100" dirty="0">
                <a:latin typeface="Adobe Arabic" pitchFamily="18" charset="-78"/>
                <a:cs typeface="Adobe Arabic" pitchFamily="18" charset="-78"/>
              </a:rPr>
              <a:t>Anvendelse af kilder</a:t>
            </a:r>
          </a:p>
        </p:txBody>
      </p:sp>
    </p:spTree>
    <p:extLst>
      <p:ext uri="{BB962C8B-B14F-4D97-AF65-F5344CB8AC3E}">
        <p14:creationId xmlns:p14="http://schemas.microsoft.com/office/powerpoint/2010/main" val="357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672" y="395537"/>
            <a:ext cx="5904656" cy="8280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DET SKAL VI NÅ</a:t>
            </a:r>
            <a:endParaRPr lang="da-DK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47665"/>
            <a:ext cx="6172200" cy="66205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Arabic" pitchFamily="18" charset="-78"/>
                <a:cs typeface="Adobe Arabic" pitchFamily="18" charset="-78"/>
              </a:rPr>
              <a:t>Oversigt over SO-mål</a:t>
            </a:r>
            <a:br>
              <a:rPr lang="da-DK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da-DK" sz="28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Metoder, samspil og videnskab</a:t>
            </a:r>
            <a:br>
              <a:rPr lang="da-DK" sz="28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endParaRPr lang="da-DK" sz="28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marL="0" indent="0" algn="ctr">
              <a:buNone/>
            </a:pPr>
            <a:r>
              <a:rPr lang="da-DK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Arabic" pitchFamily="18" charset="-78"/>
                <a:cs typeface="Adobe Arabic" pitchFamily="18" charset="-78"/>
              </a:rPr>
              <a:t>Teknologiudviklingens faser</a:t>
            </a:r>
            <a:br>
              <a:rPr lang="da-DK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da-DK" sz="28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Vi tager på en tur, hvor</a:t>
            </a:r>
            <a:r>
              <a:rPr lang="da-DK" sz="28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da-DK" sz="28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vi kigger på sammenhængen mellem faser, fag, opgaver og mål.  </a:t>
            </a:r>
            <a:endParaRPr lang="da-DK" sz="28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marL="0" indent="0" algn="ctr">
              <a:buNone/>
            </a:pPr>
            <a:endParaRPr lang="da-DK" sz="3600" dirty="0" smtClean="0">
              <a:solidFill>
                <a:schemeClr val="accent5">
                  <a:lumMod val="60000"/>
                  <a:lumOff val="40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0" indent="0" algn="ctr">
              <a:buNone/>
            </a:pPr>
            <a:r>
              <a:rPr lang="da-DK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Arabic" pitchFamily="18" charset="-78"/>
                <a:cs typeface="Adobe Arabic" pitchFamily="18" charset="-78"/>
              </a:rPr>
              <a:t>Den studerendes kogebog</a:t>
            </a:r>
            <a:r>
              <a:rPr lang="da-DK" sz="3600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a-DK" sz="3600" dirty="0" smtClean="0">
                <a:latin typeface="Adobe Arabic" pitchFamily="18" charset="-78"/>
                <a:cs typeface="Adobe Arabic" pitchFamily="18" charset="-78"/>
              </a:rPr>
            </a:br>
            <a:r>
              <a:rPr lang="da-DK" sz="28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Hvad kan jeg så nu?</a:t>
            </a:r>
          </a:p>
          <a:p>
            <a:pPr marL="0" indent="0" algn="ctr">
              <a:buNone/>
            </a:pPr>
            <a:endParaRPr lang="da-DK" sz="28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marL="0" indent="0" algn="ctr">
              <a:buNone/>
            </a:pPr>
            <a:r>
              <a:rPr lang="da-DK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dobe Arabic" pitchFamily="18" charset="-78"/>
                <a:cs typeface="Adobe Arabic" pitchFamily="18" charset="-78"/>
              </a:rPr>
              <a:t>De resterende mål og opgaver</a:t>
            </a:r>
          </a:p>
          <a:p>
            <a:pPr marL="0" indent="0" algn="ctr">
              <a:buNone/>
            </a:pPr>
            <a:r>
              <a:rPr lang="da-DK" sz="28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Vi dykker ned i de andre mål</a:t>
            </a:r>
            <a:endParaRPr lang="da-DK" sz="28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71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36512"/>
            <a:ext cx="6172200" cy="1524000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Oversigt over SO-mål</a:t>
            </a:r>
            <a:endParaRPr lang="da-DK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670" y="1403648"/>
            <a:ext cx="5994666" cy="461665"/>
          </a:xfrm>
          <a:prstGeom prst="rect">
            <a:avLst/>
          </a:prstGeom>
          <a:solidFill>
            <a:srgbClr val="66CCFF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latin typeface="Adobe Arabic" pitchFamily="18" charset="-78"/>
                <a:cs typeface="Adobe Arabic" pitchFamily="18" charset="-78"/>
              </a:rPr>
              <a:t>Metoder   (Hvordan arbejder jeg som studerende?)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669" y="1979712"/>
            <a:ext cx="6010369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latin typeface="Adobe Arabic" pitchFamily="18" charset="-78"/>
                <a:cs typeface="Adobe Arabic" pitchFamily="18" charset="-78"/>
              </a:rPr>
              <a:t>Samspil mellem fag   (Hvordan arbejder fagene sammen?)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670" y="2555776"/>
            <a:ext cx="6010368" cy="461665"/>
          </a:xfrm>
          <a:prstGeom prst="rect">
            <a:avLst/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latin typeface="Adobe Arabic" pitchFamily="18" charset="-78"/>
                <a:cs typeface="Adobe Arabic" pitchFamily="18" charset="-78"/>
              </a:rPr>
              <a:t>Videnskab og vidensformer   (Hvordan tænker man i fagene?)</a:t>
            </a:r>
            <a:endParaRPr lang="da-DK" sz="2400" dirty="0" smtClean="0">
              <a:latin typeface="Adobe Arabic" pitchFamily="18" charset="-78"/>
              <a:cs typeface="Adobe Arabic" pitchFamily="18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34584"/>
              </p:ext>
            </p:extLst>
          </p:nvPr>
        </p:nvGraphicFramePr>
        <p:xfrm>
          <a:off x="2564904" y="3419874"/>
          <a:ext cx="2160240" cy="4752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/>
              </a:tblGrid>
              <a:tr h="916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Teknologi- og samfundsudvikling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</a:tr>
              <a:tr h="916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u="sng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Innovation og idégenerering</a:t>
                      </a:r>
                      <a:endParaRPr lang="da-DK" sz="2400" u="sng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</a:tr>
              <a:tr h="470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Teori</a:t>
                      </a:r>
                      <a:r>
                        <a:rPr lang="da-DK" sz="2400" baseline="0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 og praksis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</a:tr>
              <a:tr h="751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Faglig viden og metoder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</a:tr>
              <a:tr h="1096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u="sng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Kommunikere videnskab</a:t>
                      </a:r>
                      <a:r>
                        <a:rPr lang="da-DK" sz="2400" u="sng" baseline="0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 og teknik</a:t>
                      </a:r>
                      <a:endParaRPr lang="da-DK" sz="2400" u="sng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</a:tr>
              <a:tr h="51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Flerfaglig opgave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51435" marR="51435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16219"/>
              </p:ext>
            </p:extLst>
          </p:nvPr>
        </p:nvGraphicFramePr>
        <p:xfrm>
          <a:off x="260648" y="3419873"/>
          <a:ext cx="2232248" cy="4725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</a:tblGrid>
              <a:tr h="663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Studiemetoder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48301" marR="48301" marT="0" marB="0">
                    <a:solidFill>
                      <a:srgbClr val="66CCFF"/>
                    </a:solidFill>
                  </a:tcPr>
                </a:tc>
              </a:tr>
              <a:tr h="663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Skriftlig fremstilling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48301" marR="48301" marT="0" marB="0">
                    <a:solidFill>
                      <a:srgbClr val="66CCFF"/>
                    </a:solidFill>
                  </a:tcPr>
                </a:tc>
              </a:tr>
              <a:tr h="591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Kilder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48301" marR="48301" marT="0" marB="0">
                    <a:solidFill>
                      <a:srgbClr val="66CCFF"/>
                    </a:solidFill>
                  </a:tcPr>
                </a:tc>
              </a:tr>
              <a:tr h="995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Arbejds- og samarbejdsformer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ea typeface="Times New Roman"/>
                        <a:cs typeface="Adobe Arabic" pitchFamily="18" charset="-78"/>
                      </a:endParaRPr>
                    </a:p>
                  </a:txBody>
                  <a:tcPr marL="48301" marR="48301" marT="0" marB="0">
                    <a:solidFill>
                      <a:srgbClr val="66CCFF"/>
                    </a:solidFill>
                  </a:tcPr>
                </a:tc>
              </a:tr>
              <a:tr h="969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u="sng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Formidlings- og præsentationsformer</a:t>
                      </a:r>
                      <a:endParaRPr lang="da-DK" sz="2400" u="sng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48301" marR="48301" marT="0" marB="0">
                    <a:solidFill>
                      <a:srgbClr val="66CCFF"/>
                    </a:solidFill>
                  </a:tcPr>
                </a:tc>
              </a:tr>
              <a:tr h="796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u="sng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Evaluering</a:t>
                      </a:r>
                      <a:endParaRPr lang="da-DK" sz="2400" u="sng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 </a:t>
                      </a:r>
                    </a:p>
                  </a:txBody>
                  <a:tcPr marL="48301" marR="48301" marT="0" marB="0"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66640"/>
              </p:ext>
            </p:extLst>
          </p:nvPr>
        </p:nvGraphicFramePr>
        <p:xfrm>
          <a:off x="4797152" y="3419872"/>
          <a:ext cx="1728192" cy="3641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</a:tblGrid>
              <a:tr h="1481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Tanker og teorier bag fagene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51435" marR="51435" marT="0" marB="0">
                    <a:solidFill>
                      <a:srgbClr val="CC66FF"/>
                    </a:solidFill>
                  </a:tcPr>
                </a:tc>
              </a:tr>
              <a:tr h="1471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Videnskab og konkret problemløsning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51435" marR="51435" marT="0" marB="0">
                    <a:solidFill>
                      <a:srgbClr val="CC66FF"/>
                    </a:solidFill>
                  </a:tcPr>
                </a:tc>
              </a:tr>
              <a:tr h="689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400" u="sng" dirty="0" smtClean="0"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Viden i fagene</a:t>
                      </a:r>
                      <a:endParaRPr lang="da-DK" sz="2400" u="sng" dirty="0"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51435" marR="51435" marT="0" marB="0"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4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56" y="2687960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da-DK" sz="5300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Teknologiudviklingens faser</a:t>
            </a:r>
            <a:r>
              <a:rPr lang="da-DK" sz="5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da-DK" sz="5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da-DK" sz="40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Vi tager på en tur, hvor vi kigger på sammenhængen mellem faser, fag,</a:t>
            </a:r>
            <a:br>
              <a:rPr lang="da-DK" sz="40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da-DK" sz="40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opgaver og mål.  </a:t>
            </a:r>
            <a:r>
              <a:rPr lang="da-DK" dirty="0">
                <a:solidFill>
                  <a:schemeClr val="bg1"/>
                </a:solidFill>
              </a:rPr>
              <a:t/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b="1" dirty="0">
                <a:solidFill>
                  <a:schemeClr val="bg1"/>
                </a:solidFill>
              </a:rPr>
              <a:t/>
            </a:r>
            <a:br>
              <a:rPr lang="da-DK" b="1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/>
            </a:r>
            <a:br>
              <a:rPr lang="da-DK" dirty="0">
                <a:solidFill>
                  <a:schemeClr val="bg1"/>
                </a:solidFill>
              </a:rPr>
            </a:br>
            <a:endParaRPr lang="da-DK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7378119"/>
              </p:ext>
            </p:extLst>
          </p:nvPr>
        </p:nvGraphicFramePr>
        <p:xfrm>
          <a:off x="908720" y="4067944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7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581274" y="4352493"/>
            <a:ext cx="4071862" cy="3031007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177895"/>
              </p:ext>
            </p:extLst>
          </p:nvPr>
        </p:nvGraphicFramePr>
        <p:xfrm>
          <a:off x="270892" y="827584"/>
          <a:ext cx="63264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656" y="39553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Den lineære teknologiudviklingsmodel</a:t>
            </a:r>
            <a:endParaRPr lang="da-DK" sz="32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4664" y="991925"/>
            <a:ext cx="5832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200" b="1" dirty="0" smtClean="0"/>
              <a:t>Kernestof</a:t>
            </a:r>
            <a:r>
              <a:rPr lang="da-DK" sz="1200" dirty="0" smtClean="0"/>
              <a:t/>
            </a:r>
            <a:br>
              <a:rPr lang="da-DK" sz="1200" dirty="0" smtClean="0"/>
            </a:br>
            <a:r>
              <a:rPr lang="da-DK" sz="1200" dirty="0" smtClean="0"/>
              <a:t>Videnskab</a:t>
            </a:r>
            <a:r>
              <a:rPr lang="en-US" sz="1200" dirty="0" smtClean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smtClean="0"/>
              <a:t>vidensformer: </a:t>
            </a:r>
            <a:r>
              <a:rPr kumimoji="0" lang="da-DK" altLang="da-DK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Teknologiudvikling</a:t>
            </a:r>
            <a:r>
              <a:rPr kumimoji="0" lang="en-US" altLang="da-DK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da-DK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som</a:t>
            </a:r>
            <a:r>
              <a:rPr kumimoji="0" lang="en-US" altLang="da-DK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da-DK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lineær</a:t>
            </a:r>
            <a:r>
              <a:rPr kumimoji="0" lang="en-US" altLang="da-DK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da-DK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og</a:t>
            </a:r>
            <a:r>
              <a:rPr kumimoji="0" lang="en-US" altLang="da-DK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da-DK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interaktiv</a:t>
            </a:r>
            <a:r>
              <a:rPr kumimoji="0" lang="en-US" altLang="da-DK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da-DK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udvikling</a:t>
            </a:r>
            <a:r>
              <a:rPr kumimoji="0" lang="en-US" altLang="da-DK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altLang="da-DK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en-US" altLang="da-DK" sz="1200" b="1" dirty="0" smtClean="0">
                <a:latin typeface="Calibri" pitchFamily="34" charset="0"/>
                <a:cs typeface="Arial" pitchFamily="34" charset="0"/>
              </a:rPr>
              <a:t>SO-</a:t>
            </a:r>
            <a:r>
              <a:rPr lang="en-US" altLang="da-DK" sz="1200" b="1" dirty="0" err="1" smtClean="0">
                <a:latin typeface="Calibri" pitchFamily="34" charset="0"/>
                <a:cs typeface="Arial" pitchFamily="34" charset="0"/>
              </a:rPr>
              <a:t>område</a:t>
            </a:r>
            <a:r>
              <a:rPr lang="en-US" altLang="da-DK" sz="1200" dirty="0">
                <a:latin typeface="Calibri" pitchFamily="34" charset="0"/>
                <a:cs typeface="Arial" pitchFamily="34" charset="0"/>
              </a:rPr>
              <a:t/>
            </a:r>
            <a:br>
              <a:rPr lang="en-US" altLang="da-DK" sz="1200" dirty="0">
                <a:latin typeface="Calibri" pitchFamily="34" charset="0"/>
                <a:cs typeface="Arial" pitchFamily="34" charset="0"/>
              </a:rPr>
            </a:br>
            <a:r>
              <a:rPr lang="en-US" altLang="da-DK" sz="1200" dirty="0" err="1" smtClean="0">
                <a:latin typeface="Calibri" pitchFamily="34" charset="0"/>
                <a:cs typeface="Arial" pitchFamily="34" charset="0"/>
              </a:rPr>
              <a:t>Videnskab</a:t>
            </a:r>
            <a:r>
              <a:rPr lang="en-US" altLang="da-DK" sz="12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altLang="da-DK" sz="1200" dirty="0" err="1" smtClean="0">
                <a:latin typeface="Calibri" pitchFamily="34" charset="0"/>
                <a:cs typeface="Arial" pitchFamily="34" charset="0"/>
              </a:rPr>
              <a:t>og</a:t>
            </a:r>
            <a:r>
              <a:rPr lang="en-US" altLang="da-DK" sz="1200" dirty="0" smtClean="0">
                <a:latin typeface="Calibri" pitchFamily="34" charset="0"/>
                <a:cs typeface="Arial" pitchFamily="34" charset="0"/>
              </a:rPr>
              <a:t> vidensformer</a:t>
            </a:r>
            <a:r>
              <a:rPr kumimoji="0" lang="da-DK" altLang="da-DK" sz="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a-DK" altLang="da-DK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9"/>
          <a:stretch>
            <a:fillRect/>
          </a:stretch>
        </p:blipFill>
        <p:spPr>
          <a:xfrm>
            <a:off x="620688" y="7524328"/>
            <a:ext cx="5400600" cy="1403645"/>
          </a:xfrm>
          <a:prstGeom prst="rect">
            <a:avLst/>
          </a:prstGeom>
        </p:spPr>
      </p:pic>
      <p:sp>
        <p:nvSpPr>
          <p:cNvPr id="20" name="Down Arrow Callout 19"/>
          <p:cNvSpPr/>
          <p:nvPr/>
        </p:nvSpPr>
        <p:spPr>
          <a:xfrm>
            <a:off x="2060848" y="2690500"/>
            <a:ext cx="4320480" cy="224154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2060848" y="2690500"/>
            <a:ext cx="44587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Adobe Arabic" pitchFamily="18" charset="-78"/>
                <a:cs typeface="Adobe Arabic" pitchFamily="18" charset="-78"/>
              </a:rPr>
              <a:t>SO-mål tilknyttet fasen</a:t>
            </a:r>
          </a:p>
          <a:p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D</a:t>
            </a:r>
            <a:r>
              <a:rPr lang="en-US" sz="2400" dirty="0" err="1" smtClean="0">
                <a:latin typeface="Adobe Arabic" pitchFamily="18" charset="-78"/>
                <a:cs typeface="Adobe Arabic" pitchFamily="18" charset="-78"/>
              </a:rPr>
              <a:t>emonstrere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praktisk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indsigt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i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innovative processer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metoder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>
                <a:latin typeface="Adobe Arabic" pitchFamily="18" charset="-78"/>
                <a:cs typeface="Adobe Arabic" pitchFamily="18" charset="-78"/>
              </a:rPr>
              <a:t>til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err="1" smtClean="0">
                <a:latin typeface="Adobe Arabic" pitchFamily="18" charset="-78"/>
                <a:cs typeface="Adobe Arabic" pitchFamily="18" charset="-78"/>
              </a:rPr>
              <a:t>idégenerering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.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/>
            </a:r>
            <a:br>
              <a:rPr lang="en-US" sz="2400" dirty="0">
                <a:latin typeface="Adobe Arabic" pitchFamily="18" charset="-78"/>
                <a:cs typeface="Adobe Arabic" pitchFamily="18" charset="-78"/>
              </a:rPr>
            </a:br>
            <a:r>
              <a:rPr lang="en-US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innovation </a:t>
            </a:r>
            <a:r>
              <a:rPr lang="en-US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og</a:t>
            </a:r>
            <a:r>
              <a:rPr lang="en-US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idégenerering</a:t>
            </a:r>
            <a:r>
              <a:rPr lang="da-DK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endParaRPr lang="da-DK" sz="20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r"/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1336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690559" y="3203848"/>
            <a:ext cx="5016584" cy="408459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6632" y="6084168"/>
            <a:ext cx="3326215" cy="2952328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894819"/>
              </p:ext>
            </p:extLst>
          </p:nvPr>
        </p:nvGraphicFramePr>
        <p:xfrm>
          <a:off x="260648" y="-828600"/>
          <a:ext cx="632646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Down Arrow Callout 10"/>
          <p:cNvSpPr/>
          <p:nvPr/>
        </p:nvSpPr>
        <p:spPr>
          <a:xfrm>
            <a:off x="2924944" y="1115616"/>
            <a:ext cx="3782199" cy="2448272"/>
          </a:xfrm>
          <a:prstGeom prst="downArrowCallout">
            <a:avLst>
              <a:gd name="adj1" fmla="val 17702"/>
              <a:gd name="adj2" fmla="val 18310"/>
              <a:gd name="adj3" fmla="val 18918"/>
              <a:gd name="adj4" fmla="val 728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2924944" y="1115616"/>
            <a:ext cx="37821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Adobe Arabic" pitchFamily="18" charset="-78"/>
                <a:cs typeface="Adobe Arabic" pitchFamily="18" charset="-78"/>
              </a:rPr>
              <a:t>SO-mål tilknyttet fasen</a:t>
            </a:r>
          </a:p>
          <a:p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Redegøre </a:t>
            </a:r>
            <a:r>
              <a:rPr lang="da-DK" sz="2400" dirty="0">
                <a:latin typeface="Adobe Arabic" pitchFamily="18" charset="-78"/>
                <a:cs typeface="Adobe Arabic" pitchFamily="18" charset="-78"/>
              </a:rPr>
              <a:t>for, hvordan viden </a:t>
            </a:r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produ-ceres </a:t>
            </a:r>
            <a:r>
              <a:rPr lang="da-DK" sz="2400" dirty="0">
                <a:latin typeface="Adobe Arabic" pitchFamily="18" charset="-78"/>
                <a:cs typeface="Adobe Arabic" pitchFamily="18" charset="-78"/>
              </a:rPr>
              <a:t>og tilegnes inden for forskellige fagområder.</a:t>
            </a:r>
          </a:p>
          <a:p>
            <a:r>
              <a:rPr lang="da-DK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V</a:t>
            </a:r>
            <a:r>
              <a:rPr lang="da-DK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iden </a:t>
            </a:r>
            <a:r>
              <a:rPr lang="da-DK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i fagene</a:t>
            </a:r>
            <a:endParaRPr lang="da-DK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44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6525" y="3419872"/>
            <a:ext cx="4252595" cy="188722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105592"/>
              </p:ext>
            </p:extLst>
          </p:nvPr>
        </p:nvGraphicFramePr>
        <p:xfrm>
          <a:off x="260648" y="-828600"/>
          <a:ext cx="632646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Down Arrow Callout 10"/>
          <p:cNvSpPr/>
          <p:nvPr/>
        </p:nvSpPr>
        <p:spPr>
          <a:xfrm>
            <a:off x="188640" y="1187624"/>
            <a:ext cx="2376264" cy="2448272"/>
          </a:xfrm>
          <a:prstGeom prst="downArrowCallout">
            <a:avLst>
              <a:gd name="adj1" fmla="val 11982"/>
              <a:gd name="adj2" fmla="val 17307"/>
              <a:gd name="adj3" fmla="val 9026"/>
              <a:gd name="adj4" fmla="val 867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188640" y="1187624"/>
            <a:ext cx="25202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Adobe Arabic" pitchFamily="18" charset="-78"/>
                <a:cs typeface="Adobe Arabic" pitchFamily="18" charset="-78"/>
              </a:rPr>
              <a:t>SO-mål tilknyttet fasen</a:t>
            </a:r>
          </a:p>
          <a:p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Sætte </a:t>
            </a:r>
            <a:r>
              <a:rPr lang="da-DK" sz="2400" dirty="0">
                <a:latin typeface="Adobe Arabic" pitchFamily="18" charset="-78"/>
                <a:cs typeface="Adobe Arabic" pitchFamily="18" charset="-78"/>
              </a:rPr>
              <a:t>sig faglige og personlige mål og evaluere kvaliteten </a:t>
            </a:r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a-DK" sz="2400" dirty="0" smtClean="0">
                <a:latin typeface="Adobe Arabic" pitchFamily="18" charset="-78"/>
                <a:cs typeface="Adobe Arabic" pitchFamily="18" charset="-78"/>
              </a:rPr>
            </a:br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af </a:t>
            </a:r>
            <a:r>
              <a:rPr lang="da-DK" sz="2400" dirty="0">
                <a:latin typeface="Adobe Arabic" pitchFamily="18" charset="-78"/>
                <a:cs typeface="Adobe Arabic" pitchFamily="18" charset="-78"/>
              </a:rPr>
              <a:t>eget arbejde.</a:t>
            </a:r>
          </a:p>
          <a:p>
            <a:r>
              <a:rPr lang="da-DK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Evaluering</a:t>
            </a:r>
            <a:endParaRPr lang="da-DK" sz="14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8"/>
          <a:stretch>
            <a:fillRect/>
          </a:stretch>
        </p:blipFill>
        <p:spPr>
          <a:xfrm>
            <a:off x="2708920" y="5307092"/>
            <a:ext cx="3921760" cy="37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52936" y="3131840"/>
            <a:ext cx="3888432" cy="4104456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945388"/>
              </p:ext>
            </p:extLst>
          </p:nvPr>
        </p:nvGraphicFramePr>
        <p:xfrm>
          <a:off x="260648" y="-828600"/>
          <a:ext cx="632646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own Arrow Callout 7"/>
          <p:cNvSpPr/>
          <p:nvPr/>
        </p:nvSpPr>
        <p:spPr>
          <a:xfrm>
            <a:off x="188640" y="1187624"/>
            <a:ext cx="3600400" cy="2304256"/>
          </a:xfrm>
          <a:prstGeom prst="downArrowCallout">
            <a:avLst>
              <a:gd name="adj1" fmla="val 9615"/>
              <a:gd name="adj2" fmla="val 17307"/>
              <a:gd name="adj3" fmla="val 10207"/>
              <a:gd name="adj4" fmla="val 821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188640" y="1187624"/>
            <a:ext cx="37444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Adobe Arabic" pitchFamily="18" charset="-78"/>
                <a:cs typeface="Adobe Arabic" pitchFamily="18" charset="-78"/>
              </a:rPr>
              <a:t>SO-mål tilknyttet fasen</a:t>
            </a:r>
          </a:p>
          <a:p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Udvikle </a:t>
            </a:r>
            <a:r>
              <a:rPr lang="da-DK" sz="2400" dirty="0">
                <a:latin typeface="Adobe Arabic" pitchFamily="18" charset="-78"/>
                <a:cs typeface="Adobe Arabic" pitchFamily="18" charset="-78"/>
              </a:rPr>
              <a:t>kommunikative færdigheder, skriftligt og mundtligt, især ved formidling af videnskab og teknik</a:t>
            </a:r>
          </a:p>
          <a:p>
            <a:r>
              <a:rPr lang="da-DK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kommunikere videnskab og teknik</a:t>
            </a:r>
            <a:endParaRPr lang="da-DK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8"/>
          <a:srcRect t="13309"/>
          <a:stretch/>
        </p:blipFill>
        <p:spPr bwMode="auto">
          <a:xfrm>
            <a:off x="188640" y="5184068"/>
            <a:ext cx="3893307" cy="3460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2696" y="40679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Spatial intelligens </a:t>
            </a:r>
            <a:r>
              <a:rPr lang="da-DK" sz="2400" dirty="0" smtClean="0">
                <a:latin typeface="Adobe Arabic" pitchFamily="18" charset="-78"/>
                <a:cs typeface="Adobe Arabic" pitchFamily="18" charset="-78"/>
                <a:sym typeface="Wingdings" panose="05000000000000000000" pitchFamily="2" charset="2"/>
              </a:rPr>
              <a:t>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1947" y="7596336"/>
            <a:ext cx="2659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Adobe Arabic" pitchFamily="18" charset="-78"/>
                <a:cs typeface="Adobe Arabic" pitchFamily="18" charset="-78"/>
                <a:sym typeface="Wingdings" panose="05000000000000000000" pitchFamily="2" charset="2"/>
              </a:rPr>
              <a:t> </a:t>
            </a:r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Lingvistisk intelligens</a:t>
            </a:r>
            <a:endParaRPr lang="da-DK" sz="24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24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589846"/>
              </p:ext>
            </p:extLst>
          </p:nvPr>
        </p:nvGraphicFramePr>
        <p:xfrm>
          <a:off x="270892" y="-684584"/>
          <a:ext cx="63264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own Arrow Callout 7"/>
          <p:cNvSpPr/>
          <p:nvPr/>
        </p:nvSpPr>
        <p:spPr>
          <a:xfrm>
            <a:off x="188640" y="1187624"/>
            <a:ext cx="4464496" cy="2232248"/>
          </a:xfrm>
          <a:prstGeom prst="downArrowCallout">
            <a:avLst>
              <a:gd name="adj1" fmla="val 14697"/>
              <a:gd name="adj2" fmla="val 16629"/>
              <a:gd name="adj3" fmla="val 14697"/>
              <a:gd name="adj4" fmla="val 673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188640" y="118762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Adobe Arabic" pitchFamily="18" charset="-78"/>
                <a:cs typeface="Adobe Arabic" pitchFamily="18" charset="-78"/>
              </a:rPr>
              <a:t>SO-mål tilknyttet fasen</a:t>
            </a:r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a-DK" sz="2400" dirty="0" smtClean="0">
                <a:latin typeface="Adobe Arabic" pitchFamily="18" charset="-78"/>
                <a:cs typeface="Adobe Arabic" pitchFamily="18" charset="-78"/>
              </a:rPr>
            </a:br>
            <a:r>
              <a:rPr lang="da-DK" sz="2400" dirty="0" smtClean="0">
                <a:latin typeface="Adobe Arabic" pitchFamily="18" charset="-78"/>
                <a:cs typeface="Adobe Arabic" pitchFamily="18" charset="-78"/>
              </a:rPr>
              <a:t>Dokumentere </a:t>
            </a:r>
            <a:r>
              <a:rPr lang="da-DK" sz="2400" dirty="0">
                <a:latin typeface="Adobe Arabic" pitchFamily="18" charset="-78"/>
                <a:cs typeface="Adobe Arabic" pitchFamily="18" charset="-78"/>
              </a:rPr>
              <a:t>viden om og anvende forskellige formidlings- og præsentationsformer</a:t>
            </a:r>
          </a:p>
          <a:p>
            <a:r>
              <a:rPr lang="da-DK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F</a:t>
            </a:r>
            <a:r>
              <a:rPr lang="da-DK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ormidlings- </a:t>
            </a:r>
            <a:r>
              <a:rPr lang="da-DK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og præsentationsformer</a:t>
            </a:r>
            <a:endParaRPr lang="da-DK" sz="14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249433" y="3707904"/>
            <a:ext cx="6332220" cy="20243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8"/>
          <a:stretch>
            <a:fillRect/>
          </a:stretch>
        </p:blipFill>
        <p:spPr>
          <a:xfrm>
            <a:off x="264268" y="5940153"/>
            <a:ext cx="366878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649</Words>
  <Application>Microsoft Office PowerPoint</Application>
  <PresentationFormat>On-screen Show (4:3)</PresentationFormat>
  <Paragraphs>164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STUDIEOMRÅDET  DEL 2 - HTX</vt:lpstr>
      <vt:lpstr>DET SKAL VI NÅ</vt:lpstr>
      <vt:lpstr>Oversigt over SO-mål</vt:lpstr>
      <vt:lpstr>Teknologiudviklingens faser Vi tager på en tur, hvor vi kigger på sammenhængen mellem faser, fag, opgaver og mål.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 studerendes kogebog Hvad kan jeg?</vt:lpstr>
      <vt:lpstr>Resterende SO-områder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STUDIEOMRÅDET DEL 2 - HTX</dc:title>
  <dc:creator>Catharina Christiansen</dc:creator>
  <cp:lastModifiedBy>Catharina Christiansen</cp:lastModifiedBy>
  <cp:revision>45</cp:revision>
  <dcterms:created xsi:type="dcterms:W3CDTF">2014-06-18T09:42:02Z</dcterms:created>
  <dcterms:modified xsi:type="dcterms:W3CDTF">2014-06-22T10:10:27Z</dcterms:modified>
</cp:coreProperties>
</file>