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9" r:id="rId4"/>
    <p:sldId id="258" r:id="rId5"/>
    <p:sldId id="261" r:id="rId6"/>
  </p:sldIdLst>
  <p:sldSz cx="12192000" cy="6858000"/>
  <p:notesSz cx="6858000" cy="9945688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73" d="100"/>
          <a:sy n="73" d="100"/>
        </p:scale>
        <p:origin x="5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5C50-B661-40B8-84E1-CF893B032CAC}" type="datetimeFigureOut">
              <a:rPr lang="da-DK" smtClean="0"/>
              <a:t>11-09-2018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19E3-6757-49CC-B524-110C6113C5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5071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5C50-B661-40B8-84E1-CF893B032CAC}" type="datetimeFigureOut">
              <a:rPr lang="da-DK" smtClean="0"/>
              <a:t>11-09-2018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19E3-6757-49CC-B524-110C6113C5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2028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5C50-B661-40B8-84E1-CF893B032CAC}" type="datetimeFigureOut">
              <a:rPr lang="da-DK" smtClean="0"/>
              <a:t>11-09-2018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19E3-6757-49CC-B524-110C6113C5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99287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5C50-B661-40B8-84E1-CF893B032CAC}" type="datetimeFigureOut">
              <a:rPr lang="da-DK" smtClean="0"/>
              <a:t>11-09-2018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19E3-6757-49CC-B524-110C6113C5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13780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5C50-B661-40B8-84E1-CF893B032CAC}" type="datetimeFigureOut">
              <a:rPr lang="da-DK" smtClean="0"/>
              <a:t>11-09-2018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19E3-6757-49CC-B524-110C6113C5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10013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5C50-B661-40B8-84E1-CF893B032CAC}" type="datetimeFigureOut">
              <a:rPr lang="da-DK" smtClean="0"/>
              <a:t>11-09-2018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19E3-6757-49CC-B524-110C6113C5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5497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5C50-B661-40B8-84E1-CF893B032CAC}" type="datetimeFigureOut">
              <a:rPr lang="da-DK" smtClean="0"/>
              <a:t>11-09-2018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19E3-6757-49CC-B524-110C6113C5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43656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5C50-B661-40B8-84E1-CF893B032CAC}" type="datetimeFigureOut">
              <a:rPr lang="da-DK" smtClean="0"/>
              <a:t>11-09-2018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19E3-6757-49CC-B524-110C6113C5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73253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5C50-B661-40B8-84E1-CF893B032CAC}" type="datetimeFigureOut">
              <a:rPr lang="da-DK" smtClean="0"/>
              <a:t>11-09-2018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19E3-6757-49CC-B524-110C6113C5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02447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5C50-B661-40B8-84E1-CF893B032CAC}" type="datetimeFigureOut">
              <a:rPr lang="da-DK" smtClean="0"/>
              <a:t>11-09-2018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19E3-6757-49CC-B524-110C6113C5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38820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5C50-B661-40B8-84E1-CF893B032CAC}" type="datetimeFigureOut">
              <a:rPr lang="da-DK" smtClean="0"/>
              <a:t>11-09-2018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19E3-6757-49CC-B524-110C6113C5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45791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55C50-B661-40B8-84E1-CF893B032CAC}" type="datetimeFigureOut">
              <a:rPr lang="da-DK" smtClean="0"/>
              <a:t>11-09-2018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F19E3-6757-49CC-B524-110C6113C5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99714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/>
            </a:r>
            <a:br>
              <a:rPr lang="da-DK" dirty="0" smtClean="0"/>
            </a:br>
            <a:r>
              <a:rPr lang="da-DK" sz="4800" dirty="0" smtClean="0"/>
              <a:t>Problemstillingen og visionen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6526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Problemformulering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720340" y="1690688"/>
            <a:ext cx="6751320" cy="4351338"/>
          </a:xfrm>
        </p:spPr>
        <p:txBody>
          <a:bodyPr>
            <a:normAutofit lnSpcReduction="10000"/>
          </a:bodyPr>
          <a:lstStyle/>
          <a:p>
            <a:pPr lvl="0"/>
            <a:r>
              <a:rPr lang="da-DK" dirty="0" smtClean="0"/>
              <a:t>kort </a:t>
            </a:r>
            <a:r>
              <a:rPr lang="da-DK" dirty="0"/>
              <a:t>præcision af delemnet?</a:t>
            </a:r>
            <a:endParaRPr lang="da-DK" sz="3200" dirty="0"/>
          </a:p>
          <a:p>
            <a:pPr lvl="0"/>
            <a:r>
              <a:rPr lang="da-DK" dirty="0" smtClean="0"/>
              <a:t>passende </a:t>
            </a:r>
            <a:r>
              <a:rPr lang="da-DK" dirty="0"/>
              <a:t>antal spørgsmål, </a:t>
            </a:r>
            <a:r>
              <a:rPr lang="da-DK" dirty="0" smtClean="0"/>
              <a:t>3-5  bl.a</a:t>
            </a:r>
            <a:r>
              <a:rPr lang="da-DK" dirty="0"/>
              <a:t>.  </a:t>
            </a:r>
            <a:endParaRPr lang="da-DK" sz="3200" dirty="0"/>
          </a:p>
          <a:p>
            <a:pPr lvl="1"/>
            <a:r>
              <a:rPr lang="da-DK" dirty="0"/>
              <a:t>Dataspørgsmål (hvad …, hvem …, hvor …)</a:t>
            </a:r>
            <a:endParaRPr lang="da-DK" sz="2800" dirty="0"/>
          </a:p>
          <a:p>
            <a:pPr lvl="1"/>
            <a:r>
              <a:rPr lang="da-DK" dirty="0"/>
              <a:t>Forklaringsspørgsmål (hvordan …, hvorfor …)</a:t>
            </a:r>
            <a:endParaRPr lang="da-DK" sz="2800" dirty="0"/>
          </a:p>
          <a:p>
            <a:pPr lvl="1"/>
            <a:r>
              <a:rPr lang="da-DK" dirty="0"/>
              <a:t>Vurderings- og handlingsspørgsmål </a:t>
            </a:r>
            <a:endParaRPr lang="da-DK" dirty="0" smtClean="0"/>
          </a:p>
          <a:p>
            <a:pPr lvl="2"/>
            <a:r>
              <a:rPr lang="da-DK" dirty="0" smtClean="0"/>
              <a:t>er </a:t>
            </a:r>
            <a:r>
              <a:rPr lang="da-DK" dirty="0"/>
              <a:t>det rimeligt at </a:t>
            </a:r>
            <a:r>
              <a:rPr lang="da-DK" dirty="0" smtClean="0"/>
              <a:t>…</a:t>
            </a:r>
          </a:p>
          <a:p>
            <a:pPr lvl="2"/>
            <a:r>
              <a:rPr lang="da-DK" dirty="0" smtClean="0"/>
              <a:t> </a:t>
            </a:r>
            <a:r>
              <a:rPr lang="da-DK" dirty="0"/>
              <a:t>er der sammenhæng mellem </a:t>
            </a:r>
            <a:r>
              <a:rPr lang="da-DK" dirty="0" smtClean="0"/>
              <a:t>…</a:t>
            </a:r>
          </a:p>
          <a:p>
            <a:pPr lvl="2"/>
            <a:r>
              <a:rPr lang="da-DK" dirty="0" smtClean="0"/>
              <a:t>hvad </a:t>
            </a:r>
            <a:r>
              <a:rPr lang="da-DK" dirty="0"/>
              <a:t>kan man gøre for at </a:t>
            </a:r>
            <a:r>
              <a:rPr lang="da-DK" dirty="0" smtClean="0"/>
              <a:t>…</a:t>
            </a:r>
          </a:p>
          <a:p>
            <a:pPr lvl="2"/>
            <a:r>
              <a:rPr lang="da-DK" dirty="0" smtClean="0"/>
              <a:t>hvordan </a:t>
            </a:r>
            <a:r>
              <a:rPr lang="da-DK" dirty="0"/>
              <a:t>kan vi ændre </a:t>
            </a:r>
            <a:r>
              <a:rPr lang="da-DK" dirty="0" smtClean="0"/>
              <a:t>…</a:t>
            </a:r>
          </a:p>
          <a:p>
            <a:pPr lvl="2"/>
            <a:r>
              <a:rPr lang="da-DK" dirty="0" smtClean="0"/>
              <a:t>hvilke </a:t>
            </a:r>
            <a:r>
              <a:rPr lang="da-DK" dirty="0"/>
              <a:t>muligheder </a:t>
            </a:r>
            <a:r>
              <a:rPr lang="da-DK" dirty="0" smtClean="0"/>
              <a:t>…</a:t>
            </a:r>
            <a:endParaRPr lang="da-DK" sz="2400" dirty="0"/>
          </a:p>
          <a:p>
            <a:pPr lvl="0"/>
            <a:r>
              <a:rPr lang="da-DK" dirty="0" smtClean="0"/>
              <a:t>Dækkes processen </a:t>
            </a:r>
            <a:r>
              <a:rPr lang="da-DK" dirty="0"/>
              <a:t>og produktet?</a:t>
            </a:r>
            <a:endParaRPr lang="da-DK" sz="3200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56132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3848"/>
          </a:xfrm>
        </p:spPr>
        <p:txBody>
          <a:bodyPr/>
          <a:lstStyle/>
          <a:p>
            <a:pPr algn="ctr"/>
            <a:r>
              <a:rPr lang="da-DK" dirty="0" smtClean="0"/>
              <a:t>Problemanalyse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028008" y="1512117"/>
            <a:ext cx="8135983" cy="4351338"/>
          </a:xfrm>
        </p:spPr>
        <p:txBody>
          <a:bodyPr/>
          <a:lstStyle/>
          <a:p>
            <a:r>
              <a:rPr lang="da-DK" dirty="0" smtClean="0"/>
              <a:t>Jeres problem</a:t>
            </a:r>
          </a:p>
          <a:p>
            <a:r>
              <a:rPr lang="da-DK" dirty="0" smtClean="0"/>
              <a:t>Kontakter i jeres netværk med problemet </a:t>
            </a:r>
          </a:p>
          <a:p>
            <a:r>
              <a:rPr lang="da-DK" dirty="0" smtClean="0"/>
              <a:t>Hvor stort kan jeres produkt blive </a:t>
            </a:r>
          </a:p>
          <a:p>
            <a:pPr lvl="1"/>
            <a:r>
              <a:rPr lang="da-DK" dirty="0" smtClean="0"/>
              <a:t>Hvor mange på verdensplan har problemet </a:t>
            </a:r>
          </a:p>
          <a:p>
            <a:pPr lvl="1"/>
            <a:r>
              <a:rPr lang="da-DK" dirty="0" smtClean="0"/>
              <a:t>Hvor meget lider hver enkelt under problemet</a:t>
            </a:r>
            <a:endParaRPr lang="da-DK" dirty="0"/>
          </a:p>
          <a:p>
            <a:r>
              <a:rPr lang="da-DK" dirty="0" smtClean="0"/>
              <a:t>Hvad kan kontakterne i jeres netværk hjælpe jer med</a:t>
            </a:r>
          </a:p>
          <a:p>
            <a:r>
              <a:rPr lang="da-DK" dirty="0" smtClean="0"/>
              <a:t>Hvem i jeres netværk kan hjælpe</a:t>
            </a:r>
          </a:p>
          <a:p>
            <a:r>
              <a:rPr lang="da-DK" dirty="0" smtClean="0"/>
              <a:t>Opstil en vision </a:t>
            </a:r>
          </a:p>
          <a:p>
            <a:r>
              <a:rPr lang="da-DK" dirty="0" smtClean="0"/>
              <a:t>Hvilke milepæle skal opnås undervejs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9188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316" y="0"/>
            <a:ext cx="969936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80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3723190"/>
              </p:ext>
            </p:extLst>
          </p:nvPr>
        </p:nvGraphicFramePr>
        <p:xfrm>
          <a:off x="548639" y="1074738"/>
          <a:ext cx="10543033" cy="470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Worksheet" r:id="rId3" imgW="12096903" imgH="4705318" progId="Excel.Sheet.12">
                  <p:embed/>
                </p:oleObj>
              </mc:Choice>
              <mc:Fallback>
                <p:oleObj name="Worksheet" r:id="rId3" imgW="12096903" imgH="470531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8639" y="1074738"/>
                        <a:ext cx="10543033" cy="4705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9372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112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8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Integrerede OLE-servere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Worksheet</vt:lpstr>
      <vt:lpstr> Problemstillingen og visionen</vt:lpstr>
      <vt:lpstr>Problemformulering</vt:lpstr>
      <vt:lpstr>Problemanalyse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Tirsdag uge 33 Problemstillingen og visionen</dc:title>
  <dc:creator>Steen Heide</dc:creator>
  <cp:lastModifiedBy>Steen Heide</cp:lastModifiedBy>
  <cp:revision>10</cp:revision>
  <cp:lastPrinted>2018-09-11T20:23:41Z</cp:lastPrinted>
  <dcterms:created xsi:type="dcterms:W3CDTF">2017-08-14T11:52:53Z</dcterms:created>
  <dcterms:modified xsi:type="dcterms:W3CDTF">2018-09-11T20:24:07Z</dcterms:modified>
</cp:coreProperties>
</file>