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7" r:id="rId7"/>
    <p:sldId id="260" r:id="rId8"/>
    <p:sldId id="261" r:id="rId9"/>
    <p:sldId id="262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69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55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450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979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237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555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26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477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32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889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653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356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57F93-A786-48C7-906E-30DA099763BE}" type="datetimeFigureOut">
              <a:rPr lang="da-DK" smtClean="0"/>
              <a:t>18-09-2018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6457E-87E9-4CA2-84B1-77FDA83ADB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383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slide" Target="slide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ntent.otg.dk/teknologi/" TargetMode="Externa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73875" y="1122363"/>
            <a:ext cx="9144000" cy="2387600"/>
          </a:xfrm>
        </p:spPr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laboratoriet 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3875" y="3602038"/>
            <a:ext cx="9144000" cy="1655762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 er her vi sætter noget i gang</a:t>
            </a: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290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454" y="523877"/>
            <a:ext cx="4482235" cy="709611"/>
          </a:xfrm>
        </p:spPr>
        <p:txBody>
          <a:bodyPr/>
          <a:lstStyle/>
          <a:p>
            <a:r>
              <a:rPr lang="da-DK" dirty="0" smtClean="0"/>
              <a:t>Samle diagrammer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l="24377" t="18832" r="70059" b="63098"/>
          <a:stretch/>
        </p:blipFill>
        <p:spPr>
          <a:xfrm>
            <a:off x="647700" y="1372603"/>
            <a:ext cx="834022" cy="1522997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885" y="1421607"/>
            <a:ext cx="2619375" cy="1743075"/>
          </a:xfrm>
          <a:prstGeom prst="rect">
            <a:avLst/>
          </a:prstGeom>
        </p:spPr>
      </p:pic>
      <p:pic>
        <p:nvPicPr>
          <p:cNvPr id="2050" name="Picture 2" descr="Billedresultat for wifi module arduin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" t="16200" r="3433" b="14400"/>
          <a:stretch/>
        </p:blipFill>
        <p:spPr bwMode="auto">
          <a:xfrm>
            <a:off x="5334724" y="589711"/>
            <a:ext cx="1913073" cy="147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Lige pilforbindelse 7"/>
          <p:cNvCxnSpPr/>
          <p:nvPr/>
        </p:nvCxnSpPr>
        <p:spPr>
          <a:xfrm>
            <a:off x="1064711" y="2293144"/>
            <a:ext cx="813178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Billedresultat for linear actuat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45221" y="1913616"/>
            <a:ext cx="1758454" cy="117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DC 5V~25V Power Supply Module L298N Dual H Bridge DC Stepper Motor Drive Controller Board Module for Arduino Smart Car Robot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2" t="5559" r="7022" b="5336"/>
          <a:stretch/>
        </p:blipFill>
        <p:spPr bwMode="auto">
          <a:xfrm rot="19703511">
            <a:off x="5582437" y="2049676"/>
            <a:ext cx="1295510" cy="136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Lige pilforbindelse 21"/>
          <p:cNvCxnSpPr/>
          <p:nvPr/>
        </p:nvCxnSpPr>
        <p:spPr>
          <a:xfrm>
            <a:off x="4361260" y="1690688"/>
            <a:ext cx="813178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pilforbindelse 22"/>
          <p:cNvCxnSpPr/>
          <p:nvPr/>
        </p:nvCxnSpPr>
        <p:spPr>
          <a:xfrm>
            <a:off x="4361260" y="2586038"/>
            <a:ext cx="813178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pilforbindelse 23"/>
          <p:cNvCxnSpPr/>
          <p:nvPr/>
        </p:nvCxnSpPr>
        <p:spPr>
          <a:xfrm>
            <a:off x="7018006" y="2288382"/>
            <a:ext cx="813178" cy="0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felt 19"/>
          <p:cNvSpPr txBox="1"/>
          <p:nvPr/>
        </p:nvSpPr>
        <p:spPr>
          <a:xfrm>
            <a:off x="647700" y="4648200"/>
            <a:ext cx="93968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smtClean="0"/>
              <a:t>Vindues</a:t>
            </a:r>
            <a:br>
              <a:rPr lang="da-DK" dirty="0" smtClean="0"/>
            </a:br>
            <a:r>
              <a:rPr lang="da-DK" dirty="0" smtClean="0"/>
              <a:t>Switch</a:t>
            </a:r>
            <a:endParaRPr lang="da-DK" dirty="0"/>
          </a:p>
        </p:txBody>
      </p:sp>
      <p:sp>
        <p:nvSpPr>
          <p:cNvPr id="26" name="Tekstfelt 25"/>
          <p:cNvSpPr txBox="1"/>
          <p:nvPr/>
        </p:nvSpPr>
        <p:spPr>
          <a:xfrm>
            <a:off x="2120226" y="4648200"/>
            <a:ext cx="22410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Micro </a:t>
            </a:r>
            <a:r>
              <a:rPr lang="da-DK" dirty="0" err="1" smtClean="0"/>
              <a:t>Controler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29" name="Tekstfelt 28"/>
          <p:cNvSpPr txBox="1"/>
          <p:nvPr/>
        </p:nvSpPr>
        <p:spPr>
          <a:xfrm>
            <a:off x="5167210" y="4191000"/>
            <a:ext cx="12747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err="1" smtClean="0"/>
              <a:t>Wifi</a:t>
            </a:r>
            <a:r>
              <a:rPr lang="da-DK" dirty="0" smtClean="0"/>
              <a:t> modul </a:t>
            </a:r>
            <a:endParaRPr lang="da-DK" dirty="0"/>
          </a:p>
        </p:txBody>
      </p:sp>
      <p:sp>
        <p:nvSpPr>
          <p:cNvPr id="30" name="Titel 1"/>
          <p:cNvSpPr txBox="1">
            <a:spLocks/>
          </p:cNvSpPr>
          <p:nvPr/>
        </p:nvSpPr>
        <p:spPr>
          <a:xfrm>
            <a:off x="684975" y="3718322"/>
            <a:ext cx="4482235" cy="709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smtClean="0"/>
              <a:t>Blok diagram</a:t>
            </a:r>
            <a:endParaRPr lang="da-DK" dirty="0"/>
          </a:p>
        </p:txBody>
      </p:sp>
      <p:sp>
        <p:nvSpPr>
          <p:cNvPr id="31" name="Tekstfelt 30"/>
          <p:cNvSpPr txBox="1"/>
          <p:nvPr/>
        </p:nvSpPr>
        <p:spPr>
          <a:xfrm>
            <a:off x="5071835" y="5117069"/>
            <a:ext cx="14654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smtClean="0"/>
              <a:t>Motor styring</a:t>
            </a:r>
            <a:endParaRPr lang="da-DK" dirty="0"/>
          </a:p>
        </p:txBody>
      </p:sp>
      <p:sp>
        <p:nvSpPr>
          <p:cNvPr id="32" name="Tekstfelt 31"/>
          <p:cNvSpPr txBox="1"/>
          <p:nvPr/>
        </p:nvSpPr>
        <p:spPr>
          <a:xfrm>
            <a:off x="7198618" y="5109865"/>
            <a:ext cx="15638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smtClean="0"/>
              <a:t>Vindues lukker</a:t>
            </a:r>
            <a:endParaRPr lang="da-DK" dirty="0"/>
          </a:p>
        </p:txBody>
      </p:sp>
      <p:cxnSp>
        <p:nvCxnSpPr>
          <p:cNvPr id="33" name="Lige pilforbindelse 32"/>
          <p:cNvCxnSpPr/>
          <p:nvPr/>
        </p:nvCxnSpPr>
        <p:spPr>
          <a:xfrm flipV="1">
            <a:off x="1661498" y="4981573"/>
            <a:ext cx="406589" cy="7143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pilforbindelse 34"/>
          <p:cNvCxnSpPr/>
          <p:nvPr/>
        </p:nvCxnSpPr>
        <p:spPr>
          <a:xfrm flipV="1">
            <a:off x="4448147" y="4490561"/>
            <a:ext cx="623688" cy="285512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pilforbindelse 36"/>
          <p:cNvCxnSpPr>
            <a:endCxn id="31" idx="1"/>
          </p:cNvCxnSpPr>
          <p:nvPr/>
        </p:nvCxnSpPr>
        <p:spPr>
          <a:xfrm>
            <a:off x="4481236" y="5120641"/>
            <a:ext cx="590599" cy="181094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pilforbindelse 38"/>
          <p:cNvCxnSpPr/>
          <p:nvPr/>
        </p:nvCxnSpPr>
        <p:spPr>
          <a:xfrm flipV="1">
            <a:off x="6716300" y="5301735"/>
            <a:ext cx="406589" cy="7143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ktangel 39">
            <a:hlinkClick r:id="rId7" action="ppaction://hlinksldjump"/>
          </p:cNvPr>
          <p:cNvSpPr/>
          <p:nvPr/>
        </p:nvSpPr>
        <p:spPr>
          <a:xfrm>
            <a:off x="119986" y="165477"/>
            <a:ext cx="11791666" cy="6481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7453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Breadboard</a:t>
            </a:r>
            <a:endParaRPr lang="da-DK" dirty="0"/>
          </a:p>
        </p:txBody>
      </p:sp>
      <p:pic>
        <p:nvPicPr>
          <p:cNvPr id="3074" name="Picture 2" descr="Billedresultat for making a bread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048" y="1905000"/>
            <a:ext cx="7285251" cy="449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e 3"/>
          <p:cNvSpPr/>
          <p:nvPr/>
        </p:nvSpPr>
        <p:spPr>
          <a:xfrm>
            <a:off x="7372350" y="3600450"/>
            <a:ext cx="2419350" cy="257175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Ellipse 4"/>
          <p:cNvSpPr/>
          <p:nvPr/>
        </p:nvSpPr>
        <p:spPr>
          <a:xfrm>
            <a:off x="7505700" y="1905000"/>
            <a:ext cx="1600199" cy="1676400"/>
          </a:xfrm>
          <a:prstGeom prst="ellipse">
            <a:avLst/>
          </a:prstGeom>
          <a:solidFill>
            <a:schemeClr val="accent2">
              <a:lumMod val="75000"/>
              <a:alpha val="18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Ellipse 5"/>
          <p:cNvSpPr/>
          <p:nvPr/>
        </p:nvSpPr>
        <p:spPr>
          <a:xfrm>
            <a:off x="4133850" y="1276350"/>
            <a:ext cx="3371850" cy="4895850"/>
          </a:xfrm>
          <a:prstGeom prst="ellipse">
            <a:avLst/>
          </a:prstGeom>
          <a:solidFill>
            <a:schemeClr val="accent6">
              <a:lumMod val="75000"/>
              <a:alpha val="28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Ellipse 6"/>
          <p:cNvSpPr/>
          <p:nvPr/>
        </p:nvSpPr>
        <p:spPr>
          <a:xfrm>
            <a:off x="2724150" y="4133850"/>
            <a:ext cx="1371600" cy="2263724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/>
          <p:cNvSpPr txBox="1"/>
          <p:nvPr/>
        </p:nvSpPr>
        <p:spPr>
          <a:xfrm>
            <a:off x="9105899" y="4424660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Forsyning</a:t>
            </a:r>
            <a:endParaRPr lang="da-D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9080251" y="219804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- LED</a:t>
            </a:r>
            <a:endParaRPr lang="da-D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kstfelt 10"/>
          <p:cNvSpPr txBox="1"/>
          <p:nvPr/>
        </p:nvSpPr>
        <p:spPr>
          <a:xfrm>
            <a:off x="4723962" y="820143"/>
            <a:ext cx="2191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 </a:t>
            </a:r>
            <a:r>
              <a:rPr lang="da-DK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Controler</a:t>
            </a:r>
            <a:endParaRPr lang="da-D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595546" y="2576513"/>
            <a:ext cx="1790699" cy="184814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3" name="Tekstfelt 12"/>
          <p:cNvSpPr txBox="1"/>
          <p:nvPr/>
        </p:nvSpPr>
        <p:spPr>
          <a:xfrm>
            <a:off x="1352112" y="2105473"/>
            <a:ext cx="1885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styring</a:t>
            </a:r>
            <a:endParaRPr lang="da-D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kstfelt 13"/>
          <p:cNvSpPr txBox="1"/>
          <p:nvPr/>
        </p:nvSpPr>
        <p:spPr>
          <a:xfrm>
            <a:off x="939009" y="4718619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LED udgang</a:t>
            </a:r>
            <a:endParaRPr lang="da-D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ktangel 14">
            <a:hlinkClick r:id="rId3" action="ppaction://hlinksldjump"/>
          </p:cNvPr>
          <p:cNvSpPr/>
          <p:nvPr/>
        </p:nvSpPr>
        <p:spPr>
          <a:xfrm>
            <a:off x="119986" y="165477"/>
            <a:ext cx="11791666" cy="6481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9598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Print</a:t>
            </a:r>
            <a:endParaRPr lang="da-DK" dirty="0"/>
          </a:p>
        </p:txBody>
      </p:sp>
      <p:pic>
        <p:nvPicPr>
          <p:cNvPr id="4098" name="Picture 2" descr="Billedresultat for diy pc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4020">
            <a:off x="669925" y="2952750"/>
            <a:ext cx="3234675" cy="242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www.ourpcb.com/wp-content/uploads/2017/10/DIY-PCB-Board1-300x2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7973">
            <a:off x="8770721" y="3300783"/>
            <a:ext cx="28575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Billedresultat for mounted diy  pcb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 t="6996" r="25174" b="25350"/>
          <a:stretch/>
        </p:blipFill>
        <p:spPr bwMode="auto">
          <a:xfrm rot="942054">
            <a:off x="4770016" y="1875945"/>
            <a:ext cx="3473060" cy="214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ktangel 6">
            <a:hlinkClick r:id="rId5" action="ppaction://hlinksldjump"/>
          </p:cNvPr>
          <p:cNvSpPr/>
          <p:nvPr/>
        </p:nvSpPr>
        <p:spPr>
          <a:xfrm>
            <a:off x="119986" y="165477"/>
            <a:ext cx="11791666" cy="6481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015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Laser eller 3D print</a:t>
            </a:r>
            <a:endParaRPr lang="da-DK" dirty="0"/>
          </a:p>
        </p:txBody>
      </p:sp>
      <p:pic>
        <p:nvPicPr>
          <p:cNvPr id="5122" name="Picture 2" descr="Relateret bille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3596">
            <a:off x="838200" y="2974974"/>
            <a:ext cx="3140075" cy="314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Laser Cut SphereB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418" y="1690688"/>
            <a:ext cx="29146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Laser-cut Speaker with Amplifi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3403">
            <a:off x="6995347" y="4044950"/>
            <a:ext cx="29146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reate a small laser cut amplifier (enclosure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85855">
            <a:off x="8050418" y="1341872"/>
            <a:ext cx="29146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>
            <a:hlinkClick r:id="rId6" action="ppaction://hlinksldjump"/>
          </p:cNvPr>
          <p:cNvSpPr/>
          <p:nvPr/>
        </p:nvSpPr>
        <p:spPr>
          <a:xfrm>
            <a:off x="119986" y="165477"/>
            <a:ext cx="11791666" cy="6481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822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30 minutter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Gamle projekter</a:t>
            </a:r>
          </a:p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    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Før </a:t>
            </a: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værkstedet, Vejledning 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a-D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II:   </a:t>
            </a: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Selve værkstedet </a:t>
            </a:r>
            <a:endParaRPr lang="da-DK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III   </a:t>
            </a: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sidste </a:t>
            </a:r>
            <a:r>
              <a:rPr lang="da-DK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 </a:t>
            </a:r>
            <a:r>
              <a:rPr lang="da-D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værkstedet</a:t>
            </a:r>
          </a:p>
        </p:txBody>
      </p:sp>
      <p:sp>
        <p:nvSpPr>
          <p:cNvPr id="4" name="Tekstfelt 3"/>
          <p:cNvSpPr txBox="1"/>
          <p:nvPr/>
        </p:nvSpPr>
        <p:spPr>
          <a:xfrm rot="18824714">
            <a:off x="5236702" y="3050175"/>
            <a:ext cx="4668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skal stille spørgsmål</a:t>
            </a:r>
            <a:endParaRPr lang="da-DK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1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Hvad elever har lavet før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1542197" y="1514901"/>
            <a:ext cx="8843749" cy="441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4863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Elektroniske dørhåndtag </a:t>
            </a:r>
          </a:p>
          <a:p>
            <a:pPr marL="804863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GPS-</a:t>
            </a:r>
            <a:r>
              <a:rPr lang="da-DK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tracker</a:t>
            </a: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på walkie-talkie til </a:t>
            </a:r>
            <a:r>
              <a:rPr lang="da-DK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ødeområder</a:t>
            </a: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804863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 energi opladning af mobil telefon</a:t>
            </a:r>
          </a:p>
          <a:p>
            <a:pPr marL="804863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Lydmåler til klasse lokale</a:t>
            </a:r>
          </a:p>
          <a:p>
            <a:pPr marL="804863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Kodelås</a:t>
            </a:r>
          </a:p>
          <a:p>
            <a:pPr marL="804863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da-DK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Vækkeur til</a:t>
            </a:r>
            <a:r>
              <a:rPr lang="da-DK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døve</a:t>
            </a:r>
            <a:endParaRPr lang="da-DK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a-DK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Brandalarm med sender til </a:t>
            </a:r>
            <a:r>
              <a:rPr lang="da-DK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skovbrande</a:t>
            </a:r>
          </a:p>
          <a:p>
            <a:pPr marL="804863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a-DK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Skralde spand der siger tak for affald</a:t>
            </a:r>
            <a:endParaRPr lang="da-DK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6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I:   </a:t>
            </a:r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Før værkstedet, Vejledning 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81100" y="2092325"/>
            <a:ext cx="9829800" cy="3070225"/>
          </a:xfrm>
        </p:spPr>
        <p:txBody>
          <a:bodyPr>
            <a:normAutofit/>
          </a:bodyPr>
          <a:lstStyle/>
          <a:p>
            <a:pPr lvl="0"/>
            <a:r>
              <a:rPr lang="da-DK" dirty="0"/>
              <a:t>I kommer med </a:t>
            </a:r>
            <a:r>
              <a:rPr lang="da-DK" dirty="0">
                <a:hlinkClick r:id="rId2" action="ppaction://hlinksldjump"/>
              </a:rPr>
              <a:t>forslag til produkt </a:t>
            </a:r>
            <a:endParaRPr lang="da-DK" dirty="0"/>
          </a:p>
          <a:p>
            <a:pPr lvl="0"/>
            <a:r>
              <a:rPr lang="da-DK" dirty="0"/>
              <a:t>Vi vurderer om i kan lave hele produktet eller en del af produktet </a:t>
            </a:r>
          </a:p>
          <a:p>
            <a:pPr lvl="0"/>
            <a:r>
              <a:rPr lang="da-DK" dirty="0"/>
              <a:t>Vi foreslår hvilken </a:t>
            </a:r>
            <a:r>
              <a:rPr lang="da-DK" dirty="0" smtClean="0">
                <a:hlinkClick r:id="rId3" action="ppaction://hlinksldjump"/>
              </a:rPr>
              <a:t>teknologi</a:t>
            </a:r>
            <a:r>
              <a:rPr lang="da-DK" dirty="0" smtClean="0"/>
              <a:t>, </a:t>
            </a:r>
            <a:r>
              <a:rPr lang="da-DK" dirty="0"/>
              <a:t>der vil kunne anvendes</a:t>
            </a:r>
          </a:p>
          <a:p>
            <a:pPr lvl="0"/>
            <a:r>
              <a:rPr lang="da-DK" dirty="0"/>
              <a:t>Vi foreslår et par </a:t>
            </a:r>
            <a:r>
              <a:rPr lang="da-DK" dirty="0">
                <a:hlinkClick r:id="rId4" action="ppaction://hlinksldjump"/>
              </a:rPr>
              <a:t>diagrammer</a:t>
            </a:r>
            <a:r>
              <a:rPr lang="da-DK" dirty="0"/>
              <a:t> </a:t>
            </a:r>
          </a:p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Materialeliste på 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Teknologi ståbi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7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II:   </a:t>
            </a:r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Selve værkstedet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samler med vores hjælp diagrammerne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opbygger jeres del kredsløb på </a:t>
            </a:r>
            <a:r>
              <a:rPr lang="da-DK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breadboard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sammenbygger jeres delkredsløb til et samlet kredsløb</a:t>
            </a:r>
          </a:p>
          <a:p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92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III   </a:t>
            </a:r>
            <a:r>
              <a:rPr lang="da-D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 sidste tid i værkstedet</a:t>
            </a:r>
            <a:endParaRPr lang="da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i fejlsøger på jeres </a:t>
            </a:r>
            <a:r>
              <a:rPr lang="da-DK" dirty="0" smtClean="0"/>
              <a:t>kredsløb, </a:t>
            </a:r>
            <a:r>
              <a:rPr lang="da-DK" sz="2000" dirty="0" smtClean="0"/>
              <a:t>og får det til at virke</a:t>
            </a:r>
            <a:endParaRPr lang="da-DK" sz="2000" dirty="0"/>
          </a:p>
          <a:p>
            <a:pPr lvl="0"/>
            <a:r>
              <a:rPr lang="da-DK" dirty="0"/>
              <a:t>hvis der er tid, kan i </a:t>
            </a:r>
            <a:r>
              <a:rPr lang="da-DK" dirty="0">
                <a:hlinkClick r:id="rId2" action="ppaction://hlinksldjump"/>
              </a:rPr>
              <a:t>fremstille på print</a:t>
            </a:r>
            <a:endParaRPr lang="da-DK" dirty="0"/>
          </a:p>
          <a:p>
            <a:pPr lvl="0"/>
            <a:r>
              <a:rPr lang="da-DK" dirty="0"/>
              <a:t>Hvis der er tid kan i </a:t>
            </a:r>
            <a:r>
              <a:rPr lang="da-DK" dirty="0">
                <a:hlinkClick r:id="rId3" action="ppaction://hlinksldjump"/>
              </a:rPr>
              <a:t>bygge jeres produkt ind i en kapsling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21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Forslag til produkt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Problemstilling:</a:t>
            </a:r>
          </a:p>
          <a:p>
            <a:pPr marL="0" indent="0">
              <a:buNone/>
            </a:pPr>
            <a:r>
              <a:rPr lang="da-DK" dirty="0" smtClean="0"/>
              <a:t>Man kommer hjemmefra uden at være sikker på man lukkede vinduerne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Produkt:</a:t>
            </a:r>
          </a:p>
          <a:p>
            <a:pPr marL="0" indent="0">
              <a:buNone/>
            </a:pPr>
            <a:r>
              <a:rPr lang="da-DK" dirty="0" smtClean="0"/>
              <a:t>Vi ønsker at lave et produkt, der via en APP kan kontrollere vinduerne og give os besked om hvad der er åbent</a:t>
            </a:r>
            <a:endParaRPr lang="da-DK" dirty="0"/>
          </a:p>
        </p:txBody>
      </p:sp>
      <p:sp>
        <p:nvSpPr>
          <p:cNvPr id="4" name="Rektangel 3">
            <a:hlinkClick r:id="rId2" action="ppaction://hlinksldjump"/>
          </p:cNvPr>
          <p:cNvSpPr/>
          <p:nvPr/>
        </p:nvSpPr>
        <p:spPr>
          <a:xfrm>
            <a:off x="161925" y="285750"/>
            <a:ext cx="11868150" cy="6572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Diagrammer 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l="11626" t="16815" r="24670" b="17708"/>
          <a:stretch/>
        </p:blipFill>
        <p:spPr>
          <a:xfrm>
            <a:off x="1579335" y="1382486"/>
            <a:ext cx="8288565" cy="4789714"/>
          </a:xfrm>
          <a:prstGeom prst="rect">
            <a:avLst/>
          </a:prstGeom>
        </p:spPr>
      </p:pic>
      <p:sp>
        <p:nvSpPr>
          <p:cNvPr id="5" name="Rektangel 4">
            <a:hlinkClick r:id="rId3" action="ppaction://hlinksldjump"/>
          </p:cNvPr>
          <p:cNvSpPr/>
          <p:nvPr/>
        </p:nvSpPr>
        <p:spPr>
          <a:xfrm>
            <a:off x="161925" y="60325"/>
            <a:ext cx="11868150" cy="6572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113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Billedresultat for potentiomet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4" t="6654" r="6005" b="11197"/>
          <a:stretch/>
        </p:blipFill>
        <p:spPr bwMode="auto">
          <a:xfrm>
            <a:off x="9987318" y="1335539"/>
            <a:ext cx="1924334" cy="176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Teknologi i EL-Lab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DC 5V~25V Power Supply Module L298N Dual H Bridge DC Stepper Motor Drive Controller Board Module for Arduino Smart Car Robo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2" t="5559" r="7022" b="5336"/>
          <a:stretch/>
        </p:blipFill>
        <p:spPr bwMode="auto">
          <a:xfrm rot="19703511">
            <a:off x="718002" y="2680219"/>
            <a:ext cx="3425317" cy="3612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felt 3"/>
          <p:cNvSpPr txBox="1"/>
          <p:nvPr/>
        </p:nvSpPr>
        <p:spPr>
          <a:xfrm rot="718960">
            <a:off x="1640110" y="2915087"/>
            <a:ext cx="1465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dirty="0" smtClean="0"/>
              <a:t>Motor styring</a:t>
            </a:r>
            <a:br>
              <a:rPr lang="da-DK" dirty="0" smtClean="0"/>
            </a:br>
            <a:r>
              <a:rPr lang="da-DK" dirty="0" smtClean="0"/>
              <a:t>Digital</a:t>
            </a:r>
            <a:endParaRPr lang="da-DK" dirty="0"/>
          </a:p>
        </p:txBody>
      </p:sp>
      <p:pic>
        <p:nvPicPr>
          <p:cNvPr id="1030" name="Picture 6" descr="https://www.makerlab-electronics.com/my_uploads/2017/03/LM35-Temperature-Sensor-01-510x47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015" y="622048"/>
            <a:ext cx="1165715" cy="109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felt 7"/>
          <p:cNvSpPr txBox="1"/>
          <p:nvPr/>
        </p:nvSpPr>
        <p:spPr>
          <a:xfrm rot="768412">
            <a:off x="10311394" y="298881"/>
            <a:ext cx="1276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dirty="0" smtClean="0"/>
              <a:t>Temperatur</a:t>
            </a:r>
            <a:br>
              <a:rPr lang="da-DK" dirty="0" smtClean="0"/>
            </a:br>
            <a:r>
              <a:rPr lang="da-DK" dirty="0" smtClean="0"/>
              <a:t>Analog</a:t>
            </a:r>
            <a:endParaRPr lang="da-DK" dirty="0"/>
          </a:p>
        </p:txBody>
      </p:sp>
      <p:sp>
        <p:nvSpPr>
          <p:cNvPr id="10" name="Tekstfelt 9"/>
          <p:cNvSpPr txBox="1"/>
          <p:nvPr/>
        </p:nvSpPr>
        <p:spPr>
          <a:xfrm rot="19811788">
            <a:off x="9947933" y="1965621"/>
            <a:ext cx="93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dirty="0" smtClean="0"/>
              <a:t>Position</a:t>
            </a:r>
            <a:br>
              <a:rPr lang="da-DK" dirty="0" smtClean="0"/>
            </a:br>
            <a:r>
              <a:rPr lang="da-DK" dirty="0" smtClean="0"/>
              <a:t>Analog</a:t>
            </a:r>
            <a:endParaRPr lang="da-DK" dirty="0"/>
          </a:p>
        </p:txBody>
      </p:sp>
      <p:pic>
        <p:nvPicPr>
          <p:cNvPr id="12" name="Billed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172" y="1564908"/>
            <a:ext cx="3921904" cy="2609849"/>
          </a:xfrm>
          <a:prstGeom prst="rect">
            <a:avLst/>
          </a:prstGeom>
        </p:spPr>
      </p:pic>
      <p:sp>
        <p:nvSpPr>
          <p:cNvPr id="17" name="Tekstfelt 16"/>
          <p:cNvSpPr txBox="1"/>
          <p:nvPr/>
        </p:nvSpPr>
        <p:spPr>
          <a:xfrm>
            <a:off x="4822029" y="4369219"/>
            <a:ext cx="3261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dirty="0" err="1" smtClean="0"/>
              <a:t>Microcontroler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programmeres til hvad som helst</a:t>
            </a:r>
            <a:endParaRPr lang="da-DK" dirty="0"/>
          </a:p>
        </p:txBody>
      </p:sp>
      <p:pic>
        <p:nvPicPr>
          <p:cNvPr id="1044" name="Picture 20" descr="Billedresultat for solpanel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88" t="2907" r="28452" b="3137"/>
          <a:stretch/>
        </p:blipFill>
        <p:spPr bwMode="auto">
          <a:xfrm rot="3059386">
            <a:off x="8756970" y="3229553"/>
            <a:ext cx="1533054" cy="326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kstfelt 19"/>
          <p:cNvSpPr txBox="1"/>
          <p:nvPr/>
        </p:nvSpPr>
        <p:spPr>
          <a:xfrm rot="19155714">
            <a:off x="9380907" y="5508095"/>
            <a:ext cx="1749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dirty="0" smtClean="0"/>
              <a:t>Solpanel </a:t>
            </a:r>
            <a:br>
              <a:rPr lang="da-DK" dirty="0" smtClean="0"/>
            </a:br>
            <a:r>
              <a:rPr lang="da-DK" dirty="0" smtClean="0"/>
              <a:t>Alternativ energi</a:t>
            </a:r>
            <a:endParaRPr lang="da-DK" dirty="0"/>
          </a:p>
        </p:txBody>
      </p:sp>
      <p:sp>
        <p:nvSpPr>
          <p:cNvPr id="13" name="Rektangel 12">
            <a:hlinkClick r:id="rId7" action="ppaction://hlinksldjump"/>
          </p:cNvPr>
          <p:cNvSpPr/>
          <p:nvPr/>
        </p:nvSpPr>
        <p:spPr>
          <a:xfrm>
            <a:off x="119986" y="165477"/>
            <a:ext cx="11791666" cy="6481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6906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268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Office-tema</vt:lpstr>
      <vt:lpstr>EL laboratoriet </vt:lpstr>
      <vt:lpstr>De 30 minutter</vt:lpstr>
      <vt:lpstr>Hvad elever har lavet før</vt:lpstr>
      <vt:lpstr>Fase I:   Før værkstedet, Vejledning </vt:lpstr>
      <vt:lpstr>Fase II:   Selve værkstedet </vt:lpstr>
      <vt:lpstr>Fase III   Den sidste tid i værkstedet</vt:lpstr>
      <vt:lpstr>Forslag til produkt</vt:lpstr>
      <vt:lpstr>Diagrammer </vt:lpstr>
      <vt:lpstr>Teknologi i EL-Lab</vt:lpstr>
      <vt:lpstr>Samle diagrammer</vt:lpstr>
      <vt:lpstr>Breadboard</vt:lpstr>
      <vt:lpstr>Print</vt:lpstr>
      <vt:lpstr>Laser eller 3D print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laboratoriet</dc:title>
  <dc:creator>Steen Heide</dc:creator>
  <cp:lastModifiedBy>Steen Heide</cp:lastModifiedBy>
  <cp:revision>12</cp:revision>
  <dcterms:created xsi:type="dcterms:W3CDTF">2018-09-18T18:25:33Z</dcterms:created>
  <dcterms:modified xsi:type="dcterms:W3CDTF">2018-09-18T20:10:53Z</dcterms:modified>
</cp:coreProperties>
</file>