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907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642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075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533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4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563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216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5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710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637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C2A9-950F-4946-B646-EF3175D47F0D}" type="datetimeFigureOut">
              <a:rPr lang="da-DK" smtClean="0"/>
              <a:t>06-09-2018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9251-759E-43F9-958D-CC0A10605E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428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982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726" y="737297"/>
            <a:ext cx="9431384" cy="561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587829" y="369797"/>
            <a:ext cx="10974977" cy="6187758"/>
            <a:chOff x="0" y="0"/>
            <a:chExt cx="10390505" cy="7346315"/>
          </a:xfrm>
        </p:grpSpPr>
        <p:pic>
          <p:nvPicPr>
            <p:cNvPr id="5" name="Billede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390505" cy="7346315"/>
            </a:xfrm>
            <a:prstGeom prst="rect">
              <a:avLst/>
            </a:prstGeom>
          </p:spPr>
        </p:pic>
        <p:sp>
          <p:nvSpPr>
            <p:cNvPr id="6" name="Ellipse 5"/>
            <p:cNvSpPr/>
            <p:nvPr/>
          </p:nvSpPr>
          <p:spPr>
            <a:xfrm>
              <a:off x="430924" y="409903"/>
              <a:ext cx="3804745" cy="2974428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a-DK" sz="11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Skriv her</a:t>
              </a:r>
              <a:endParaRPr lang="da-DK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588579" y="3794234"/>
              <a:ext cx="3804745" cy="2974428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a-DK"/>
            </a:p>
          </p:txBody>
        </p:sp>
        <p:sp>
          <p:nvSpPr>
            <p:cNvPr id="8" name="Ellipse 7"/>
            <p:cNvSpPr/>
            <p:nvPr/>
          </p:nvSpPr>
          <p:spPr>
            <a:xfrm>
              <a:off x="704193" y="3983420"/>
              <a:ext cx="3384309" cy="2743113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a-DK" sz="11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Skriv her</a:t>
              </a:r>
              <a:endParaRPr lang="da-DK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6337738" y="504496"/>
              <a:ext cx="3605048" cy="29008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a-DK" sz="11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Skriv her</a:t>
              </a:r>
              <a:endParaRPr lang="da-DK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ktangel 9"/>
            <p:cNvSpPr/>
            <p:nvPr/>
          </p:nvSpPr>
          <p:spPr>
            <a:xfrm>
              <a:off x="6274676" y="3836276"/>
              <a:ext cx="3605048" cy="29008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da-DK" sz="11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Skriv her</a:t>
              </a:r>
              <a:endParaRPr lang="da-DK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652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Problemstilling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014945" y="1690688"/>
            <a:ext cx="8162109" cy="4117975"/>
          </a:xfrm>
        </p:spPr>
        <p:txBody>
          <a:bodyPr>
            <a:normAutofit/>
          </a:bodyPr>
          <a:lstStyle/>
          <a:p>
            <a:r>
              <a:rPr lang="da-DK" dirty="0" smtClean="0"/>
              <a:t>Du beskriver </a:t>
            </a:r>
            <a:r>
              <a:rPr lang="da-DK" dirty="0" err="1" smtClean="0"/>
              <a:t>detalieret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hvad </a:t>
            </a:r>
            <a:r>
              <a:rPr lang="da-DK" dirty="0"/>
              <a:t>det er det er for et problem, du vil arbejde med</a:t>
            </a:r>
            <a:r>
              <a:rPr lang="da-DK" dirty="0" smtClean="0"/>
              <a:t>.</a:t>
            </a:r>
          </a:p>
          <a:p>
            <a:r>
              <a:rPr lang="da-DK" dirty="0" smtClean="0"/>
              <a:t>Det skal danne enighed i gruppen</a:t>
            </a:r>
          </a:p>
          <a:p>
            <a:r>
              <a:rPr lang="da-DK" dirty="0" smtClean="0"/>
              <a:t>Det skal give overblik for udenforstående</a:t>
            </a:r>
          </a:p>
          <a:p>
            <a:pPr lvl="1"/>
            <a:r>
              <a:rPr lang="da-DK" dirty="0" smtClean="0"/>
              <a:t>I skal fremlægge jeres nøgleproblem for en anden gruppe</a:t>
            </a:r>
          </a:p>
          <a:p>
            <a:pPr lvl="1"/>
            <a:r>
              <a:rPr lang="da-DK" dirty="0" smtClean="0"/>
              <a:t>Det skal give mulighed for feedback </a:t>
            </a:r>
          </a:p>
          <a:p>
            <a:pPr lvl="1"/>
            <a:r>
              <a:rPr lang="da-DK" dirty="0" smtClean="0"/>
              <a:t>I skal modtage feedback på jeres fremlæggelse</a:t>
            </a:r>
          </a:p>
          <a:p>
            <a:pPr lvl="1"/>
            <a:r>
              <a:rPr lang="da-DK" dirty="0" smtClean="0"/>
              <a:t>I skal korrigerer jeres beskrivelse af problemstillingen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335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Problemtræ / årsag-virknings sammenhæng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udgangspunkt </a:t>
            </a:r>
            <a:r>
              <a:rPr lang="da-DK" dirty="0"/>
              <a:t>for </a:t>
            </a:r>
            <a:r>
              <a:rPr lang="da-DK" dirty="0" smtClean="0"/>
              <a:t>problemanalysen</a:t>
            </a:r>
          </a:p>
          <a:p>
            <a:pPr lvl="1"/>
            <a:r>
              <a:rPr lang="da-DK" dirty="0" smtClean="0"/>
              <a:t>Fremvise årsager </a:t>
            </a:r>
            <a:r>
              <a:rPr lang="da-DK" dirty="0"/>
              <a:t>og </a:t>
            </a:r>
            <a:r>
              <a:rPr lang="da-DK" dirty="0" smtClean="0"/>
              <a:t>konsekvenser</a:t>
            </a:r>
            <a:r>
              <a:rPr lang="da-DK" dirty="0"/>
              <a:t/>
            </a:r>
            <a:br>
              <a:rPr lang="da-DK" dirty="0"/>
            </a:br>
            <a:endParaRPr lang="da-DK" dirty="0" smtClean="0"/>
          </a:p>
          <a:p>
            <a:r>
              <a:rPr lang="da-DK" dirty="0" smtClean="0"/>
              <a:t>Fra lige gyldige årsager</a:t>
            </a:r>
          </a:p>
          <a:p>
            <a:r>
              <a:rPr lang="da-DK" dirty="0" smtClean="0"/>
              <a:t>Til virkninger der ødelægger universet</a:t>
            </a:r>
          </a:p>
          <a:p>
            <a:endParaRPr lang="da-DK" dirty="0" smtClean="0"/>
          </a:p>
          <a:p>
            <a:r>
              <a:rPr lang="da-DK" dirty="0" smtClean="0"/>
              <a:t>Opmærkes med den vej der er interessant for gruppen </a:t>
            </a:r>
          </a:p>
          <a:p>
            <a:r>
              <a:rPr lang="da-DK" dirty="0" smtClean="0"/>
              <a:t>Skal med i jeres fremlæggelse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9083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C:\Users\sth\AppData\Local\Temp\New-Mind-Map_3w02sc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66" y="0"/>
            <a:ext cx="9810205" cy="64399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817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Fremlæggelse uge 37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58391" y="1690688"/>
            <a:ext cx="5275217" cy="3726089"/>
          </a:xfrm>
        </p:spPr>
        <p:txBody>
          <a:bodyPr/>
          <a:lstStyle/>
          <a:p>
            <a:r>
              <a:rPr lang="da-DK" dirty="0" smtClean="0"/>
              <a:t>Problemstilling </a:t>
            </a:r>
          </a:p>
          <a:p>
            <a:r>
              <a:rPr lang="da-DK" dirty="0" smtClean="0"/>
              <a:t>Hvem i jeres netværk kan hjælpe</a:t>
            </a:r>
          </a:p>
          <a:p>
            <a:r>
              <a:rPr lang="da-DK" dirty="0" err="1" smtClean="0"/>
              <a:t>Empathy</a:t>
            </a:r>
            <a:r>
              <a:rPr lang="da-DK" dirty="0" smtClean="0"/>
              <a:t> </a:t>
            </a:r>
            <a:r>
              <a:rPr lang="da-DK" dirty="0" err="1" smtClean="0"/>
              <a:t>map</a:t>
            </a:r>
            <a:endParaRPr lang="da-DK" dirty="0" smtClean="0"/>
          </a:p>
          <a:p>
            <a:r>
              <a:rPr lang="da-DK" dirty="0" smtClean="0"/>
              <a:t>Problemtræet</a:t>
            </a:r>
          </a:p>
          <a:p>
            <a:r>
              <a:rPr lang="da-DK" dirty="0" smtClean="0"/>
              <a:t>Jeres vej i problemtræet </a:t>
            </a:r>
          </a:p>
          <a:p>
            <a:r>
              <a:rPr lang="da-DK" dirty="0" smtClean="0"/>
              <a:t>Tanker om produkt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462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99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Office-tema</vt:lpstr>
      <vt:lpstr>PowerPoint-præsentation</vt:lpstr>
      <vt:lpstr>PowerPoint-præsentation</vt:lpstr>
      <vt:lpstr>PowerPoint-præsentation</vt:lpstr>
      <vt:lpstr>Problemstilling</vt:lpstr>
      <vt:lpstr>Problemtræ / årsag-virknings sammenhæng</vt:lpstr>
      <vt:lpstr>PowerPoint-præsentation</vt:lpstr>
      <vt:lpstr>Fremlæggelse uge 37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Steen Heide</dc:creator>
  <cp:lastModifiedBy>Steen Heide</cp:lastModifiedBy>
  <cp:revision>8</cp:revision>
  <dcterms:created xsi:type="dcterms:W3CDTF">2018-09-06T18:18:07Z</dcterms:created>
  <dcterms:modified xsi:type="dcterms:W3CDTF">2018-09-07T04:57:14Z</dcterms:modified>
</cp:coreProperties>
</file>