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059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947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16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920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841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85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55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183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62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571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58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950C1-0C4C-46B7-80BE-09A80001239D}" type="datetimeFigureOut">
              <a:rPr lang="da-DK" smtClean="0"/>
              <a:t>10-10-2018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509F-FEF3-4A0F-BF34-8A9B2D0419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053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KOV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Konkret – Opbyggende - Venlig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63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Husk de 3 K’er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da-DK" dirty="0" smtClean="0"/>
          </a:p>
          <a:p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 rot="20553637">
            <a:off x="3691513" y="1834436"/>
            <a:ext cx="4808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 smtClean="0"/>
              <a:t>God Respons er: </a:t>
            </a:r>
          </a:p>
          <a:p>
            <a:r>
              <a:rPr lang="da-DK" sz="5400" dirty="0" smtClean="0"/>
              <a:t>Konstruktiv</a:t>
            </a:r>
          </a:p>
          <a:p>
            <a:r>
              <a:rPr lang="da-DK" sz="5400" dirty="0" smtClean="0"/>
              <a:t>Opbyggende</a:t>
            </a:r>
          </a:p>
          <a:p>
            <a:r>
              <a:rPr lang="da-DK" sz="5400" dirty="0" smtClean="0"/>
              <a:t>Venlig</a:t>
            </a:r>
            <a:endParaRPr lang="da-DK" sz="5400" dirty="0"/>
          </a:p>
        </p:txBody>
      </p:sp>
    </p:spTree>
    <p:extLst>
      <p:ext uri="{BB962C8B-B14F-4D97-AF65-F5344CB8AC3E}">
        <p14:creationId xmlns:p14="http://schemas.microsoft.com/office/powerpoint/2010/main" val="21306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Konkret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Giv gode </a:t>
            </a:r>
            <a:r>
              <a:rPr lang="da-DK" dirty="0"/>
              <a:t>eksempler i stedet for overordnede </a:t>
            </a:r>
            <a:r>
              <a:rPr lang="da-DK" dirty="0" smtClean="0"/>
              <a:t>udsagn. F.eks.</a:t>
            </a:r>
          </a:p>
          <a:p>
            <a:pPr lvl="1"/>
            <a:r>
              <a:rPr lang="da-DK" dirty="0" smtClean="0"/>
              <a:t>”Da </a:t>
            </a:r>
            <a:r>
              <a:rPr lang="da-DK" dirty="0"/>
              <a:t>du skulle forklare om </a:t>
            </a:r>
            <a:r>
              <a:rPr lang="da-DK" dirty="0" smtClean="0"/>
              <a:t>produktet</a:t>
            </a:r>
            <a:r>
              <a:rPr lang="da-DK" dirty="0" smtClean="0"/>
              <a:t>, </a:t>
            </a:r>
            <a:r>
              <a:rPr lang="da-DK" dirty="0"/>
              <a:t>og hvordan </a:t>
            </a:r>
            <a:r>
              <a:rPr lang="da-DK" dirty="0" smtClean="0"/>
              <a:t>hvem der skulle have det, </a:t>
            </a:r>
            <a:r>
              <a:rPr lang="da-DK" dirty="0"/>
              <a:t>brugte du </a:t>
            </a:r>
            <a:r>
              <a:rPr lang="da-DK" dirty="0"/>
              <a:t>f</a:t>
            </a:r>
            <a:r>
              <a:rPr lang="da-DK" dirty="0" smtClean="0"/>
              <a:t>lere </a:t>
            </a:r>
            <a:r>
              <a:rPr lang="da-DK" dirty="0"/>
              <a:t>ord, jeg ikke forstod.” </a:t>
            </a:r>
            <a:endParaRPr lang="da-DK" dirty="0" smtClean="0"/>
          </a:p>
          <a:p>
            <a:pPr lvl="1"/>
            <a:r>
              <a:rPr lang="da-DK" dirty="0" smtClean="0"/>
              <a:t>”Det </a:t>
            </a:r>
            <a:r>
              <a:rPr lang="da-DK" dirty="0"/>
              <a:t>var </a:t>
            </a:r>
            <a:r>
              <a:rPr lang="da-DK" dirty="0" smtClean="0"/>
              <a:t>rigtig godt, </a:t>
            </a:r>
            <a:r>
              <a:rPr lang="da-DK" dirty="0"/>
              <a:t>at du startede med </a:t>
            </a:r>
            <a:r>
              <a:rPr lang="da-DK" dirty="0" smtClean="0"/>
              <a:t>vise, dine aktører ”. </a:t>
            </a:r>
            <a:endParaRPr lang="da-DK" dirty="0" smtClean="0"/>
          </a:p>
          <a:p>
            <a:r>
              <a:rPr lang="da-DK" dirty="0" smtClean="0"/>
              <a:t>Sig </a:t>
            </a:r>
            <a:r>
              <a:rPr lang="da-DK" b="1" dirty="0" smtClean="0"/>
              <a:t>ikke</a:t>
            </a:r>
          </a:p>
          <a:p>
            <a:pPr lvl="1"/>
            <a:r>
              <a:rPr lang="da-DK" dirty="0" smtClean="0"/>
              <a:t>”Det </a:t>
            </a:r>
            <a:r>
              <a:rPr lang="da-DK" dirty="0"/>
              <a:t>var ikke </a:t>
            </a:r>
            <a:r>
              <a:rPr lang="da-DK" dirty="0" smtClean="0"/>
              <a:t>alt, </a:t>
            </a:r>
            <a:r>
              <a:rPr lang="da-DK" dirty="0"/>
              <a:t>der var lige let at forstå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Den, </a:t>
            </a:r>
            <a:r>
              <a:rPr lang="da-DK" dirty="0"/>
              <a:t>der modtager respons, </a:t>
            </a:r>
            <a:r>
              <a:rPr lang="da-DK" dirty="0" smtClean="0"/>
              <a:t>skal ikke stå </a:t>
            </a:r>
            <a:r>
              <a:rPr lang="da-DK" dirty="0"/>
              <a:t>tilbage med en masse uafklarede spørgsmål.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5412259"/>
            <a:ext cx="2286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Opbyggende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Kom gerne med forslag til, </a:t>
            </a:r>
            <a:r>
              <a:rPr lang="da-DK" dirty="0"/>
              <a:t>hvordan det kunne gøres </a:t>
            </a:r>
            <a:r>
              <a:rPr lang="da-DK" dirty="0" smtClean="0"/>
              <a:t>bedre, </a:t>
            </a:r>
            <a:r>
              <a:rPr lang="da-DK" dirty="0"/>
              <a:t>eller hvordan taleren kan forbedre sig. </a:t>
            </a:r>
            <a:r>
              <a:rPr lang="da-DK" dirty="0" smtClean="0"/>
              <a:t>F.eks.</a:t>
            </a:r>
          </a:p>
          <a:p>
            <a:pPr marL="803275" lvl="1"/>
            <a:r>
              <a:rPr lang="da-DK" dirty="0" smtClean="0"/>
              <a:t>”Da </a:t>
            </a:r>
            <a:r>
              <a:rPr lang="da-DK" dirty="0"/>
              <a:t>du skulle forklare om </a:t>
            </a:r>
            <a:r>
              <a:rPr lang="da-DK" dirty="0" smtClean="0"/>
              <a:t>aktørerne, manglede jeg sammenhængen!</a:t>
            </a:r>
            <a:br>
              <a:rPr lang="da-DK" dirty="0" smtClean="0"/>
            </a:br>
            <a:r>
              <a:rPr lang="da-DK" sz="2000" i="1" dirty="0" smtClean="0"/>
              <a:t>Det </a:t>
            </a:r>
            <a:r>
              <a:rPr lang="da-DK" sz="2000" i="1" dirty="0"/>
              <a:t>ville være en stor hjælp for </a:t>
            </a:r>
            <a:r>
              <a:rPr lang="da-DK" sz="2000" i="1" dirty="0" smtClean="0"/>
              <a:t>mig, hvilken relation aktørerne har for virksomheden</a:t>
            </a:r>
            <a:endParaRPr lang="da-DK" sz="20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0" y="5038725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7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Venligt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Hav respekt for, at taleren har gjort et stykke arbejde. Sig </a:t>
            </a:r>
            <a:r>
              <a:rPr lang="da-DK" dirty="0" smtClean="0"/>
              <a:t>gerne</a:t>
            </a:r>
          </a:p>
          <a:p>
            <a:pPr lvl="1"/>
            <a:r>
              <a:rPr lang="da-DK" dirty="0" smtClean="0"/>
              <a:t>”Jeg  oplever, </a:t>
            </a:r>
            <a:r>
              <a:rPr lang="da-DK" dirty="0" smtClean="0"/>
              <a:t>du taler lidt lavt”</a:t>
            </a:r>
            <a:endParaRPr lang="da-DK" dirty="0" smtClean="0"/>
          </a:p>
          <a:p>
            <a:pPr lvl="1"/>
            <a:r>
              <a:rPr lang="da-DK" dirty="0" smtClean="0"/>
              <a:t>”Jeg </a:t>
            </a:r>
            <a:r>
              <a:rPr lang="da-DK" dirty="0"/>
              <a:t>kan godt lide de farver, du anvender i din </a:t>
            </a:r>
            <a:r>
              <a:rPr lang="da-DK" smtClean="0"/>
              <a:t>baggrunds slide” </a:t>
            </a:r>
            <a:endParaRPr lang="da-DK" dirty="0" smtClean="0"/>
          </a:p>
          <a:p>
            <a:r>
              <a:rPr lang="da-DK" dirty="0" smtClean="0"/>
              <a:t>Undlad at sige</a:t>
            </a:r>
          </a:p>
          <a:p>
            <a:pPr lvl="1"/>
            <a:r>
              <a:rPr lang="da-DK" dirty="0" smtClean="0"/>
              <a:t>”Du </a:t>
            </a:r>
            <a:r>
              <a:rPr lang="da-DK" dirty="0"/>
              <a:t>har noget grimt tøj på, det </a:t>
            </a:r>
            <a:r>
              <a:rPr lang="da-DK" dirty="0" smtClean="0"/>
              <a:t>distraherer </a:t>
            </a:r>
            <a:r>
              <a:rPr lang="da-DK" dirty="0"/>
              <a:t>mig</a:t>
            </a:r>
            <a:r>
              <a:rPr lang="da-DK" dirty="0" smtClean="0"/>
              <a:t>”</a:t>
            </a:r>
          </a:p>
          <a:p>
            <a:pPr lvl="1"/>
            <a:r>
              <a:rPr lang="da-DK" dirty="0" smtClean="0"/>
              <a:t>”Det </a:t>
            </a:r>
            <a:r>
              <a:rPr lang="da-DK" dirty="0"/>
              <a:t>er nogle dårlige </a:t>
            </a:r>
            <a:r>
              <a:rPr lang="da-DK" dirty="0" smtClean="0"/>
              <a:t>eksempler, </a:t>
            </a:r>
            <a:r>
              <a:rPr lang="da-DK" dirty="0"/>
              <a:t>du bruger” </a:t>
            </a:r>
            <a:endParaRPr lang="da-DK" dirty="0" smtClean="0"/>
          </a:p>
          <a:p>
            <a:r>
              <a:rPr lang="da-DK" dirty="0" smtClean="0"/>
              <a:t>Man </a:t>
            </a:r>
            <a:r>
              <a:rPr lang="da-DK" dirty="0"/>
              <a:t>er meget sårbar, når man står foran en </a:t>
            </a:r>
            <a:r>
              <a:rPr lang="da-DK" dirty="0" smtClean="0"/>
              <a:t>forsamling, </a:t>
            </a:r>
            <a:r>
              <a:rPr lang="da-DK" dirty="0"/>
              <a:t>også </a:t>
            </a:r>
            <a:r>
              <a:rPr lang="da-DK" dirty="0" smtClean="0"/>
              <a:t>selv om </a:t>
            </a:r>
            <a:r>
              <a:rPr lang="da-DK" dirty="0"/>
              <a:t>det ”bare” er </a:t>
            </a:r>
            <a:r>
              <a:rPr lang="da-DK" dirty="0" smtClean="0"/>
              <a:t>klassen</a:t>
            </a:r>
            <a:r>
              <a:rPr lang="da-DK" dirty="0"/>
              <a:t>. Det er </a:t>
            </a:r>
            <a:r>
              <a:rPr lang="da-DK" dirty="0" smtClean="0"/>
              <a:t>vigtigt, </a:t>
            </a:r>
            <a:r>
              <a:rPr lang="da-DK" dirty="0"/>
              <a:t>at I hjælper </a:t>
            </a:r>
            <a:r>
              <a:rPr lang="da-DK" dirty="0" smtClean="0"/>
              <a:t>hinanden</a:t>
            </a:r>
            <a:r>
              <a:rPr lang="da-DK" dirty="0"/>
              <a:t>!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647" y="5251416"/>
            <a:ext cx="2142353" cy="160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3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KOV</vt:lpstr>
      <vt:lpstr>Husk de 3 K’er</vt:lpstr>
      <vt:lpstr>Konkret</vt:lpstr>
      <vt:lpstr>Opbyggende</vt:lpstr>
      <vt:lpstr>Venligt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Mundtlig fremlæggelse</dc:title>
  <dc:creator>Susanne Holst</dc:creator>
  <cp:lastModifiedBy>Steen Heide</cp:lastModifiedBy>
  <cp:revision>14</cp:revision>
  <dcterms:created xsi:type="dcterms:W3CDTF">2017-02-02T14:00:13Z</dcterms:created>
  <dcterms:modified xsi:type="dcterms:W3CDTF">2018-10-10T08:23:06Z</dcterms:modified>
</cp:coreProperties>
</file>